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21"/>
  </p:notesMasterIdLst>
  <p:handoutMasterIdLst>
    <p:handoutMasterId r:id="rId22"/>
  </p:handoutMasterIdLst>
  <p:sldIdLst>
    <p:sldId id="1559" r:id="rId5"/>
    <p:sldId id="1531" r:id="rId6"/>
    <p:sldId id="1558" r:id="rId7"/>
    <p:sldId id="1547" r:id="rId8"/>
    <p:sldId id="1557" r:id="rId9"/>
    <p:sldId id="1523" r:id="rId10"/>
    <p:sldId id="1556" r:id="rId11"/>
    <p:sldId id="1550" r:id="rId12"/>
    <p:sldId id="1541" r:id="rId13"/>
    <p:sldId id="1552" r:id="rId14"/>
    <p:sldId id="1544" r:id="rId15"/>
    <p:sldId id="1526" r:id="rId16"/>
    <p:sldId id="1545" r:id="rId17"/>
    <p:sldId id="1546" r:id="rId18"/>
    <p:sldId id="1553" r:id="rId19"/>
    <p:sldId id="15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739901B-BA93-C06A-3786-CC2B9D974708}" name="Matteo Francioni" initials="MF" userId="S::matteo.francioni@studenti.unimi.it::6559821c-4d2c-4805-b1be-ce846d10dd7b" providerId="AD"/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F787C8-D499-032F-5207-E8F694575A9C}" v="53" dt="2025-09-23T15:35:34.743"/>
    <p1510:client id="{7768C2D4-7DA2-7CBB-A641-7B50C3A1A280}" v="212" dt="2025-09-23T15:34:37.683"/>
    <p1510:client id="{C1A4F8B2-7FC4-8FD7-6AA7-9C6239D2B3EA}" v="268" dt="2025-09-23T15:33:43.758"/>
    <p1510:client id="{D986C215-5A6B-C456-B7B8-A6179B07FCE0}" v="1585" dt="2025-09-23T15:25:23.104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Francioni" userId="S::matteo.francioni@studenti.unimi.it::6559821c-4d2c-4805-b1be-ce846d10dd7b" providerId="AD" clId="Web-{15F46E2E-C1E1-F8CA-1C04-F794AFF5E4EB}"/>
    <pc:docChg chg="modSld">
      <pc:chgData name="Matteo Francioni" userId="S::matteo.francioni@studenti.unimi.it::6559821c-4d2c-4805-b1be-ce846d10dd7b" providerId="AD" clId="Web-{15F46E2E-C1E1-F8CA-1C04-F794AFF5E4EB}" dt="2025-09-16T20:18:28.998" v="1" actId="14100"/>
      <pc:docMkLst>
        <pc:docMk/>
      </pc:docMkLst>
      <pc:sldChg chg="modSp">
        <pc:chgData name="Matteo Francioni" userId="S::matteo.francioni@studenti.unimi.it::6559821c-4d2c-4805-b1be-ce846d10dd7b" providerId="AD" clId="Web-{15F46E2E-C1E1-F8CA-1C04-F794AFF5E4EB}" dt="2025-09-16T20:18:28.998" v="1" actId="14100"/>
        <pc:sldMkLst>
          <pc:docMk/>
          <pc:sldMk cId="3793073694" sldId="1531"/>
        </pc:sldMkLst>
        <pc:picChg chg="mod">
          <ac:chgData name="Matteo Francioni" userId="S::matteo.francioni@studenti.unimi.it::6559821c-4d2c-4805-b1be-ce846d10dd7b" providerId="AD" clId="Web-{15F46E2E-C1E1-F8CA-1C04-F794AFF5E4EB}" dt="2025-09-16T20:18:28.998" v="1" actId="14100"/>
          <ac:picMkLst>
            <pc:docMk/>
            <pc:sldMk cId="3793073694" sldId="1531"/>
            <ac:picMk id="5" creationId="{B19FEE9A-CBA4-05CF-6066-2D376F3ED20D}"/>
          </ac:picMkLst>
        </pc:picChg>
      </pc:sldChg>
    </pc:docChg>
  </pc:docChgLst>
  <pc:docChgLst>
    <pc:chgData name="stefano.scalcione@gmail.com" userId="S::urn:spo:guest#stefano.scalcione@gmail.com::" providerId="AD" clId="Web-{7768C2D4-7DA2-7CBB-A641-7B50C3A1A280}"/>
    <pc:docChg chg="delSld modSld modMainMaster">
      <pc:chgData name="stefano.scalcione@gmail.com" userId="S::urn:spo:guest#stefano.scalcione@gmail.com::" providerId="AD" clId="Web-{7768C2D4-7DA2-7CBB-A641-7B50C3A1A280}" dt="2025-09-23T15:34:37.683" v="184"/>
      <pc:docMkLst>
        <pc:docMk/>
      </pc:docMkLst>
      <pc:sldChg chg="delSp modSp del">
        <pc:chgData name="stefano.scalcione@gmail.com" userId="S::urn:spo:guest#stefano.scalcione@gmail.com::" providerId="AD" clId="Web-{7768C2D4-7DA2-7CBB-A641-7B50C3A1A280}" dt="2025-09-23T14:17:38.666" v="42"/>
        <pc:sldMkLst>
          <pc:docMk/>
          <pc:sldMk cId="3272732094" sldId="1512"/>
        </pc:sldMkLst>
        <pc:spChg chg="mod">
          <ac:chgData name="stefano.scalcione@gmail.com" userId="S::urn:spo:guest#stefano.scalcione@gmail.com::" providerId="AD" clId="Web-{7768C2D4-7DA2-7CBB-A641-7B50C3A1A280}" dt="2025-09-23T14:17:12.150" v="41" actId="1076"/>
          <ac:spMkLst>
            <pc:docMk/>
            <pc:sldMk cId="3272732094" sldId="1512"/>
            <ac:spMk id="6" creationId="{36F2EB5A-1AD7-F809-E650-840B8920DE43}"/>
          </ac:spMkLst>
        </pc:spChg>
        <pc:picChg chg="del">
          <ac:chgData name="stefano.scalcione@gmail.com" userId="S::urn:spo:guest#stefano.scalcione@gmail.com::" providerId="AD" clId="Web-{7768C2D4-7DA2-7CBB-A641-7B50C3A1A280}" dt="2025-09-23T13:59:24.193" v="0"/>
          <ac:picMkLst>
            <pc:docMk/>
            <pc:sldMk cId="3272732094" sldId="1512"/>
            <ac:picMk id="2" creationId="{14238A49-C07F-E18B-1965-798AC77D52E2}"/>
          </ac:picMkLst>
        </pc:pic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306656890" sldId="1523"/>
        </pc:sldMkLst>
        <pc:spChg chg="mod">
          <ac:chgData name="stefano.scalcione@gmail.com" userId="S::urn:spo:guest#stefano.scalcione@gmail.com::" providerId="AD" clId="Web-{7768C2D4-7DA2-7CBB-A641-7B50C3A1A280}" dt="2025-09-23T14:51:14.452" v="102" actId="1076"/>
          <ac:spMkLst>
            <pc:docMk/>
            <pc:sldMk cId="306656890" sldId="1523"/>
            <ac:spMk id="2" creationId="{709048B3-9CD0-25C3-A280-759457BD7725}"/>
          </ac:spMkLst>
        </pc:spChg>
        <pc:spChg chg="mod">
          <ac:chgData name="stefano.scalcione@gmail.com" userId="S::urn:spo:guest#stefano.scalcione@gmail.com::" providerId="AD" clId="Web-{7768C2D4-7DA2-7CBB-A641-7B50C3A1A280}" dt="2025-09-23T14:07:03.062" v="37" actId="1076"/>
          <ac:spMkLst>
            <pc:docMk/>
            <pc:sldMk cId="306656890" sldId="1523"/>
            <ac:spMk id="9" creationId="{256EC99B-17D9-8720-4941-11BE405BA2F3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3516832344" sldId="1526"/>
        </pc:sldMkLst>
        <pc:spChg chg="mod">
          <ac:chgData name="stefano.scalcione@gmail.com" userId="S::urn:spo:guest#stefano.scalcione@gmail.com::" providerId="AD" clId="Web-{7768C2D4-7DA2-7CBB-A641-7B50C3A1A280}" dt="2025-09-23T14:52:59.329" v="125" actId="1076"/>
          <ac:spMkLst>
            <pc:docMk/>
            <pc:sldMk cId="3516832344" sldId="1526"/>
            <ac:spMk id="8" creationId="{E963F629-ED06-C61E-0489-C33C48E6A7F5}"/>
          </ac:spMkLst>
        </pc:spChg>
      </pc:sldChg>
      <pc:sldChg chg="delSp 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3793073694" sldId="1531"/>
        </pc:sldMkLst>
        <pc:spChg chg="mod">
          <ac:chgData name="stefano.scalcione@gmail.com" userId="S::urn:spo:guest#stefano.scalcione@gmail.com::" providerId="AD" clId="Web-{7768C2D4-7DA2-7CBB-A641-7B50C3A1A280}" dt="2025-09-23T14:03:54.995" v="14" actId="20577"/>
          <ac:spMkLst>
            <pc:docMk/>
            <pc:sldMk cId="3793073694" sldId="1531"/>
            <ac:spMk id="2" creationId="{8BE95F89-8477-A56E-8577-D59A3A670E4D}"/>
          </ac:spMkLst>
        </pc:spChg>
        <pc:spChg chg="mod">
          <ac:chgData name="stefano.scalcione@gmail.com" userId="S::urn:spo:guest#stefano.scalcione@gmail.com::" providerId="AD" clId="Web-{7768C2D4-7DA2-7CBB-A641-7B50C3A1A280}" dt="2025-09-23T14:05:31.373" v="25" actId="14100"/>
          <ac:spMkLst>
            <pc:docMk/>
            <pc:sldMk cId="3793073694" sldId="1531"/>
            <ac:spMk id="3" creationId="{EF70BCB1-1398-488A-AB5B-1A8A2227F923}"/>
          </ac:spMkLst>
        </pc:spChg>
        <pc:picChg chg="del mod">
          <ac:chgData name="stefano.scalcione@gmail.com" userId="S::urn:spo:guest#stefano.scalcione@gmail.com::" providerId="AD" clId="Web-{7768C2D4-7DA2-7CBB-A641-7B50C3A1A280}" dt="2025-09-23T15:21:05.087" v="148"/>
          <ac:picMkLst>
            <pc:docMk/>
            <pc:sldMk cId="3793073694" sldId="1531"/>
            <ac:picMk id="5" creationId="{B19FEE9A-CBA4-05CF-6066-2D376F3ED20D}"/>
          </ac:picMkLst>
        </pc:pic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2766970233" sldId="1541"/>
        </pc:sldMkLst>
        <pc:spChg chg="mod">
          <ac:chgData name="stefano.scalcione@gmail.com" userId="S::urn:spo:guest#stefano.scalcione@gmail.com::" providerId="AD" clId="Web-{7768C2D4-7DA2-7CBB-A641-7B50C3A1A280}" dt="2025-09-23T14:52:04.937" v="113" actId="20577"/>
          <ac:spMkLst>
            <pc:docMk/>
            <pc:sldMk cId="2766970233" sldId="1541"/>
            <ac:spMk id="12" creationId="{D65196E2-7593-E8CF-C9D2-ECDD20D9FEEA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953048560" sldId="1544"/>
        </pc:sldMkLst>
        <pc:spChg chg="mod">
          <ac:chgData name="stefano.scalcione@gmail.com" userId="S::urn:spo:guest#stefano.scalcione@gmail.com::" providerId="AD" clId="Web-{7768C2D4-7DA2-7CBB-A641-7B50C3A1A280}" dt="2025-09-23T14:52:37.532" v="121" actId="1076"/>
          <ac:spMkLst>
            <pc:docMk/>
            <pc:sldMk cId="953048560" sldId="1544"/>
            <ac:spMk id="4" creationId="{4A59EB15-432E-9F1E-B8FE-E26C2EF75CA6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2360486516" sldId="1545"/>
        </pc:sldMkLst>
        <pc:spChg chg="mod">
          <ac:chgData name="stefano.scalcione@gmail.com" userId="S::urn:spo:guest#stefano.scalcione@gmail.com::" providerId="AD" clId="Web-{7768C2D4-7DA2-7CBB-A641-7B50C3A1A280}" dt="2025-09-23T14:53:11.392" v="129" actId="14100"/>
          <ac:spMkLst>
            <pc:docMk/>
            <pc:sldMk cId="2360486516" sldId="1545"/>
            <ac:spMk id="4" creationId="{8E1ED8C5-4AF9-DEA4-1D16-65706F2C0944}"/>
          </ac:spMkLst>
        </pc:spChg>
      </pc:sldChg>
      <pc:sldChg chg="delSp 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2897304648" sldId="1546"/>
        </pc:sldMkLst>
        <pc:spChg chg="mod">
          <ac:chgData name="stefano.scalcione@gmail.com" userId="S::urn:spo:guest#stefano.scalcione@gmail.com::" providerId="AD" clId="Web-{7768C2D4-7DA2-7CBB-A641-7B50C3A1A280}" dt="2025-09-23T14:53:36.142" v="134" actId="1076"/>
          <ac:spMkLst>
            <pc:docMk/>
            <pc:sldMk cId="2897304648" sldId="1546"/>
            <ac:spMk id="5" creationId="{428976B4-1FCE-0CFA-ADD3-94036408EC36}"/>
          </ac:spMkLst>
        </pc:spChg>
        <pc:picChg chg="del">
          <ac:chgData name="stefano.scalcione@gmail.com" userId="S::urn:spo:guest#stefano.scalcione@gmail.com::" providerId="AD" clId="Web-{7768C2D4-7DA2-7CBB-A641-7B50C3A1A280}" dt="2025-09-23T14:08:21.442" v="38"/>
          <ac:picMkLst>
            <pc:docMk/>
            <pc:sldMk cId="2897304648" sldId="1546"/>
            <ac:picMk id="4" creationId="{C04705EA-4F76-D63A-D05B-4EB96123D26C}"/>
          </ac:picMkLst>
        </pc:pic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2903955578" sldId="1547"/>
        </pc:sldMkLst>
        <pc:spChg chg="mod">
          <ac:chgData name="stefano.scalcione@gmail.com" userId="S::urn:spo:guest#stefano.scalcione@gmail.com::" providerId="AD" clId="Web-{7768C2D4-7DA2-7CBB-A641-7B50C3A1A280}" dt="2025-09-23T14:50:41.731" v="97" actId="1076"/>
          <ac:spMkLst>
            <pc:docMk/>
            <pc:sldMk cId="2903955578" sldId="1547"/>
            <ac:spMk id="4" creationId="{5EA0F2A6-1049-3BE1-5DE6-D567F3F3CBBB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1872011933" sldId="1550"/>
        </pc:sldMkLst>
        <pc:spChg chg="mod">
          <ac:chgData name="stefano.scalcione@gmail.com" userId="S::urn:spo:guest#stefano.scalcione@gmail.com::" providerId="AD" clId="Web-{7768C2D4-7DA2-7CBB-A641-7B50C3A1A280}" dt="2025-09-23T15:04:31.841" v="147" actId="1076"/>
          <ac:spMkLst>
            <pc:docMk/>
            <pc:sldMk cId="1872011933" sldId="1550"/>
            <ac:spMk id="4" creationId="{A8126D3B-4CFA-FDDC-68A7-5E46E9444DC9}"/>
          </ac:spMkLst>
        </pc:spChg>
      </pc:sldChg>
      <pc:sldChg chg="modSp">
        <pc:chgData name="stefano.scalcione@gmail.com" userId="S::urn:spo:guest#stefano.scalcione@gmail.com::" providerId="AD" clId="Web-{7768C2D4-7DA2-7CBB-A641-7B50C3A1A280}" dt="2025-09-23T14:02:09.009" v="10" actId="1076"/>
        <pc:sldMkLst>
          <pc:docMk/>
          <pc:sldMk cId="3815782207" sldId="1551"/>
        </pc:sldMkLst>
        <pc:spChg chg="mod">
          <ac:chgData name="stefano.scalcione@gmail.com" userId="S::urn:spo:guest#stefano.scalcione@gmail.com::" providerId="AD" clId="Web-{7768C2D4-7DA2-7CBB-A641-7B50C3A1A280}" dt="2025-09-23T14:02:09.009" v="10" actId="1076"/>
          <ac:spMkLst>
            <pc:docMk/>
            <pc:sldMk cId="3815782207" sldId="1551"/>
            <ac:spMk id="12" creationId="{FE2340EB-4C93-0E7F-43EE-EC6E002362F4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86544186" sldId="1552"/>
        </pc:sldMkLst>
        <pc:spChg chg="mod">
          <ac:chgData name="stefano.scalcione@gmail.com" userId="S::urn:spo:guest#stefano.scalcione@gmail.com::" providerId="AD" clId="Web-{7768C2D4-7DA2-7CBB-A641-7B50C3A1A280}" dt="2025-09-23T14:52:25.094" v="118" actId="1076"/>
          <ac:spMkLst>
            <pc:docMk/>
            <pc:sldMk cId="86544186" sldId="1552"/>
            <ac:spMk id="5" creationId="{A4629744-92AE-B3BF-2733-DFF84B52A6DD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312060613" sldId="1553"/>
        </pc:sldMkLst>
        <pc:spChg chg="mod">
          <ac:chgData name="stefano.scalcione@gmail.com" userId="S::urn:spo:guest#stefano.scalcione@gmail.com::" providerId="AD" clId="Web-{7768C2D4-7DA2-7CBB-A641-7B50C3A1A280}" dt="2025-09-23T14:04:20.949" v="17" actId="20577"/>
          <ac:spMkLst>
            <pc:docMk/>
            <pc:sldMk cId="312060613" sldId="1553"/>
            <ac:spMk id="13" creationId="{54E398AE-56BB-237B-6C44-E5049AAFC1CD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1532717161" sldId="1556"/>
        </pc:sldMkLst>
        <pc:spChg chg="mod">
          <ac:chgData name="stefano.scalcione@gmail.com" userId="S::urn:spo:guest#stefano.scalcione@gmail.com::" providerId="AD" clId="Web-{7768C2D4-7DA2-7CBB-A641-7B50C3A1A280}" dt="2025-09-23T14:51:33.421" v="106" actId="1076"/>
          <ac:spMkLst>
            <pc:docMk/>
            <pc:sldMk cId="1532717161" sldId="1556"/>
            <ac:spMk id="2" creationId="{8D9C6A71-77E4-69D2-4051-24B7F458ED02}"/>
          </ac:spMkLst>
        </pc:spChg>
        <pc:spChg chg="mod">
          <ac:chgData name="stefano.scalcione@gmail.com" userId="S::urn:spo:guest#stefano.scalcione@gmail.com::" providerId="AD" clId="Web-{7768C2D4-7DA2-7CBB-A641-7B50C3A1A280}" dt="2025-09-23T15:03:42.963" v="142" actId="20577"/>
          <ac:spMkLst>
            <pc:docMk/>
            <pc:sldMk cId="1532717161" sldId="1556"/>
            <ac:spMk id="9" creationId="{372333FF-38F1-6C13-5746-8C7E4C4597BF}"/>
          </ac:spMkLst>
        </pc:spChg>
      </pc:sldChg>
      <pc:sldChg chg="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73036818" sldId="1557"/>
        </pc:sldMkLst>
        <pc:spChg chg="mod">
          <ac:chgData name="stefano.scalcione@gmail.com" userId="S::urn:spo:guest#stefano.scalcione@gmail.com::" providerId="AD" clId="Web-{7768C2D4-7DA2-7CBB-A641-7B50C3A1A280}" dt="2025-09-23T14:54:23.127" v="139" actId="1076"/>
          <ac:spMkLst>
            <pc:docMk/>
            <pc:sldMk cId="73036818" sldId="1557"/>
            <ac:spMk id="4" creationId="{D7D3BA01-F668-7B44-80CB-A05F63D2AC1E}"/>
          </ac:spMkLst>
        </pc:spChg>
      </pc:sldChg>
      <pc:sldChg chg="addSp delSp modSp 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3059233406" sldId="1558"/>
        </pc:sldMkLst>
        <pc:spChg chg="mod">
          <ac:chgData name="stefano.scalcione@gmail.com" userId="S::urn:spo:guest#stefano.scalcione@gmail.com::" providerId="AD" clId="Web-{7768C2D4-7DA2-7CBB-A641-7B50C3A1A280}" dt="2025-09-23T14:46:20.921" v="92" actId="1076"/>
          <ac:spMkLst>
            <pc:docMk/>
            <pc:sldMk cId="3059233406" sldId="1558"/>
            <ac:spMk id="264" creationId="{70B8CE14-3DF3-7A30-7AFD-234D16F8FD70}"/>
          </ac:spMkLst>
        </pc:spChg>
        <pc:spChg chg="mod">
          <ac:chgData name="stefano.scalcione@gmail.com" userId="S::urn:spo:guest#stefano.scalcione@gmail.com::" providerId="AD" clId="Web-{7768C2D4-7DA2-7CBB-A641-7B50C3A1A280}" dt="2025-09-23T14:36:48.914" v="60" actId="1076"/>
          <ac:spMkLst>
            <pc:docMk/>
            <pc:sldMk cId="3059233406" sldId="1558"/>
            <ac:spMk id="269" creationId="{3AA2FC79-A315-93BC-6759-E8A2C3F24A44}"/>
          </ac:spMkLst>
        </pc:spChg>
        <pc:picChg chg="mod">
          <ac:chgData name="stefano.scalcione@gmail.com" userId="S::urn:spo:guest#stefano.scalcione@gmail.com::" providerId="AD" clId="Web-{7768C2D4-7DA2-7CBB-A641-7B50C3A1A280}" dt="2025-09-23T14:46:04.217" v="89" actId="1076"/>
          <ac:picMkLst>
            <pc:docMk/>
            <pc:sldMk cId="3059233406" sldId="1558"/>
            <ac:picMk id="7" creationId="{E76D50FD-4807-EE54-B27C-73E0FDAC13CE}"/>
          </ac:picMkLst>
        </pc:picChg>
        <pc:picChg chg="mod">
          <ac:chgData name="stefano.scalcione@gmail.com" userId="S::urn:spo:guest#stefano.scalcione@gmail.com::" providerId="AD" clId="Web-{7768C2D4-7DA2-7CBB-A641-7B50C3A1A280}" dt="2025-09-23T14:46:07.202" v="90" actId="1076"/>
          <ac:picMkLst>
            <pc:docMk/>
            <pc:sldMk cId="3059233406" sldId="1558"/>
            <ac:picMk id="266" creationId="{7F065A09-4909-A454-1F08-0A3A62AC3A60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4:42:47.591" v="73"/>
          <ac:picMkLst>
            <pc:docMk/>
            <pc:sldMk cId="3059233406" sldId="1558"/>
            <ac:picMk id="281" creationId="{37BE24AD-491F-EC55-0366-E02EA727049A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4:43:35.451" v="80"/>
          <ac:picMkLst>
            <pc:docMk/>
            <pc:sldMk cId="3059233406" sldId="1558"/>
            <ac:picMk id="282" creationId="{8AE2C37C-6213-2536-F8B0-8D962916F1C9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4:45:10.342" v="86"/>
          <ac:picMkLst>
            <pc:docMk/>
            <pc:sldMk cId="3059233406" sldId="1558"/>
            <ac:picMk id="283" creationId="{541726E4-C763-2A51-FBE5-92AAC6CF3536}"/>
          </ac:picMkLst>
        </pc:picChg>
      </pc:sldChg>
      <pc:sldChg chg="modTransition">
        <pc:chgData name="stefano.scalcione@gmail.com" userId="S::urn:spo:guest#stefano.scalcione@gmail.com::" providerId="AD" clId="Web-{7768C2D4-7DA2-7CBB-A641-7B50C3A1A280}" dt="2025-09-23T15:24:02.876" v="153"/>
        <pc:sldMkLst>
          <pc:docMk/>
          <pc:sldMk cId="2162923577" sldId="1559"/>
        </pc:sldMkLst>
      </pc:sldChg>
      <pc:sldChg chg="addSp delSp modSp modTransition">
        <pc:chgData name="stefano.scalcione@gmail.com" userId="S::urn:spo:guest#stefano.scalcione@gmail.com::" providerId="AD" clId="Web-{7768C2D4-7DA2-7CBB-A641-7B50C3A1A280}" dt="2025-09-23T15:34:37.683" v="184"/>
        <pc:sldMkLst>
          <pc:docMk/>
          <pc:sldMk cId="870759678" sldId="1560"/>
        </pc:sldMkLst>
        <pc:spChg chg="del">
          <ac:chgData name="stefano.scalcione@gmail.com" userId="S::urn:spo:guest#stefano.scalcione@gmail.com::" providerId="AD" clId="Web-{7768C2D4-7DA2-7CBB-A641-7B50C3A1A280}" dt="2025-09-23T15:28:28.054" v="160"/>
          <ac:spMkLst>
            <pc:docMk/>
            <pc:sldMk cId="870759678" sldId="1560"/>
            <ac:spMk id="7" creationId="{5795FCD2-5298-8CD4-8ACE-74649619739F}"/>
          </ac:spMkLst>
        </pc:spChg>
        <pc:spChg chg="mod">
          <ac:chgData name="stefano.scalcione@gmail.com" userId="S::urn:spo:guest#stefano.scalcione@gmail.com::" providerId="AD" clId="Web-{7768C2D4-7DA2-7CBB-A641-7B50C3A1A280}" dt="2025-09-23T15:27:46.816" v="159" actId="20577"/>
          <ac:spMkLst>
            <pc:docMk/>
            <pc:sldMk cId="870759678" sldId="1560"/>
            <ac:spMk id="9" creationId="{B9858EBA-460A-DF4B-15AD-1C344035FA8A}"/>
          </ac:spMkLst>
        </pc:spChg>
        <pc:picChg chg="add mod ord modCrop">
          <ac:chgData name="stefano.scalcione@gmail.com" userId="S::urn:spo:guest#stefano.scalcione@gmail.com::" providerId="AD" clId="Web-{7768C2D4-7DA2-7CBB-A641-7B50C3A1A280}" dt="2025-09-23T15:32:33.131" v="175"/>
          <ac:picMkLst>
            <pc:docMk/>
            <pc:sldMk cId="870759678" sldId="1560"/>
            <ac:picMk id="8" creationId="{67BD190F-FCE6-CDD5-F5DF-80EA142F4A50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5:29:29.199" v="164"/>
          <ac:picMkLst>
            <pc:docMk/>
            <pc:sldMk cId="870759678" sldId="1560"/>
            <ac:picMk id="10" creationId="{50D044B2-8608-64DF-D47A-28D76F7AF37A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5:32:21.131" v="173"/>
          <ac:picMkLst>
            <pc:docMk/>
            <pc:sldMk cId="870759678" sldId="1560"/>
            <ac:picMk id="15" creationId="{78250A13-7CA4-4E8D-5FFA-24083787433A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5:33:08.539" v="178"/>
          <ac:picMkLst>
            <pc:docMk/>
            <pc:sldMk cId="870759678" sldId="1560"/>
            <ac:picMk id="16" creationId="{83A41873-891E-AFD7-9B45-C26020B43F8A}"/>
          </ac:picMkLst>
        </pc:picChg>
        <pc:picChg chg="add del mod">
          <ac:chgData name="stefano.scalcione@gmail.com" userId="S::urn:spo:guest#stefano.scalcione@gmail.com::" providerId="AD" clId="Web-{7768C2D4-7DA2-7CBB-A641-7B50C3A1A280}" dt="2025-09-23T15:34:37.683" v="184"/>
          <ac:picMkLst>
            <pc:docMk/>
            <pc:sldMk cId="870759678" sldId="1560"/>
            <ac:picMk id="22" creationId="{8F2E32EC-C294-8575-32B5-EF2A84FFA749}"/>
          </ac:picMkLst>
        </pc:picChg>
      </pc:sldChg>
      <pc:sldMasterChg chg="modTransition modSldLayout">
        <pc:chgData name="stefano.scalcione@gmail.com" userId="S::urn:spo:guest#stefano.scalcione@gmail.com::" providerId="AD" clId="Web-{7768C2D4-7DA2-7CBB-A641-7B50C3A1A280}" dt="2025-09-23T15:24:02.876" v="153"/>
        <pc:sldMasterMkLst>
          <pc:docMk/>
          <pc:sldMasterMk cId="3754265272" sldId="2147483770"/>
        </pc:sldMasterMkLst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66235941" sldId="214748377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51693850" sldId="2147483819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Transition">
          <pc:chgData name="stefano.scalcione@gmail.com" userId="S::urn:spo:guest#stefano.scalcione@gmail.com::" providerId="AD" clId="Web-{7768C2D4-7DA2-7CBB-A641-7B50C3A1A280}" dt="2025-09-23T15:24:02.876" v="153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  <pc:docChgLst>
    <pc:chgData name="Matteo Francioni" userId="S::matteo.francioni@studenti.unimi.it::6559821c-4d2c-4805-b1be-ce846d10dd7b" providerId="AD" clId="Web-{494161F4-698C-E4F7-E658-28CA218291BD}"/>
    <pc:docChg chg="modSld">
      <pc:chgData name="Matteo Francioni" userId="S::matteo.francioni@studenti.unimi.it::6559821c-4d2c-4805-b1be-ce846d10dd7b" providerId="AD" clId="Web-{494161F4-698C-E4F7-E658-28CA218291BD}" dt="2025-09-15T12:58:59.646" v="62" actId="14100"/>
      <pc:docMkLst>
        <pc:docMk/>
      </pc:docMkLst>
    </pc:docChg>
  </pc:docChgLst>
  <pc:docChgLst>
    <pc:chgData name="Matteo Francioni" userId="S::matteo.francioni@studenti.unimi.it::6559821c-4d2c-4805-b1be-ce846d10dd7b" providerId="AD" clId="Web-{B248124E-74CF-A2F0-79B4-40CA13FF0B77}"/>
    <pc:docChg chg="mod delSld modSld sldOrd modMainMaster">
      <pc:chgData name="Matteo Francioni" userId="S::matteo.francioni@studenti.unimi.it::6559821c-4d2c-4805-b1be-ce846d10dd7b" providerId="AD" clId="Web-{B248124E-74CF-A2F0-79B4-40CA13FF0B77}" dt="2025-09-15T13:50:29.757" v="494" actId="1076"/>
      <pc:docMkLst>
        <pc:docMk/>
      </pc:docMkLst>
      <pc:sldChg chg="addSp delSp modSp modTransition">
        <pc:chgData name="Matteo Francioni" userId="S::matteo.francioni@studenti.unimi.it::6559821c-4d2c-4805-b1be-ce846d10dd7b" providerId="AD" clId="Web-{B248124E-74CF-A2F0-79B4-40CA13FF0B77}" dt="2025-09-15T13:30:33.558" v="409"/>
        <pc:sldMkLst>
          <pc:docMk/>
          <pc:sldMk cId="306656890" sldId="1523"/>
        </pc:sldMkLst>
      </pc:sldChg>
      <pc:sldChg chg="addSp delSp modSp modTransition addAnim delAnim modAnim">
        <pc:chgData name="Matteo Francioni" userId="S::matteo.francioni@studenti.unimi.it::6559821c-4d2c-4805-b1be-ce846d10dd7b" providerId="AD" clId="Web-{B248124E-74CF-A2F0-79B4-40CA13FF0B77}" dt="2025-09-15T13:38:30.281" v="454"/>
        <pc:sldMkLst>
          <pc:docMk/>
          <pc:sldMk cId="3516832344" sldId="1526"/>
        </pc:sldMkLst>
        <pc:spChg chg="mod">
          <ac:chgData name="Matteo Francioni" userId="S::matteo.francioni@studenti.unimi.it::6559821c-4d2c-4805-b1be-ce846d10dd7b" providerId="AD" clId="Web-{B248124E-74CF-A2F0-79B4-40CA13FF0B77}" dt="2025-09-15T13:09:36.311" v="195" actId="20577"/>
          <ac:spMkLst>
            <pc:docMk/>
            <pc:sldMk cId="3516832344" sldId="1526"/>
            <ac:spMk id="2" creationId="{F5BA7F7D-84A3-2E1A-664F-A52D4FD287C5}"/>
          </ac:spMkLst>
        </pc:spChg>
      </pc:sldChg>
      <pc:sldChg chg="addSp delSp modSp mod modTransition modClrScheme chgLayout">
        <pc:chgData name="Matteo Francioni" userId="S::matteo.francioni@studenti.unimi.it::6559821c-4d2c-4805-b1be-ce846d10dd7b" providerId="AD" clId="Web-{B248124E-74CF-A2F0-79B4-40CA13FF0B77}" dt="2025-09-15T13:37:31.921" v="452" actId="20577"/>
        <pc:sldMkLst>
          <pc:docMk/>
          <pc:sldMk cId="3793073694" sldId="1531"/>
        </pc:sldMkLst>
        <pc:spChg chg="mod ord">
          <ac:chgData name="Matteo Francioni" userId="S::matteo.francioni@studenti.unimi.it::6559821c-4d2c-4805-b1be-ce846d10dd7b" providerId="AD" clId="Web-{B248124E-74CF-A2F0-79B4-40CA13FF0B77}" dt="2025-09-15T13:37:31.921" v="452" actId="20577"/>
          <ac:spMkLst>
            <pc:docMk/>
            <pc:sldMk cId="3793073694" sldId="1531"/>
            <ac:spMk id="2" creationId="{8BE95F89-8477-A56E-8577-D59A3A670E4D}"/>
          </ac:spMkLst>
        </pc:spChg>
        <pc:spChg chg="mod">
          <ac:chgData name="Matteo Francioni" userId="S::matteo.francioni@studenti.unimi.it::6559821c-4d2c-4805-b1be-ce846d10dd7b" providerId="AD" clId="Web-{B248124E-74CF-A2F0-79B4-40CA13FF0B77}" dt="2025-09-15T13:03:15.821" v="81" actId="20577"/>
          <ac:spMkLst>
            <pc:docMk/>
            <pc:sldMk cId="3793073694" sldId="1531"/>
            <ac:spMk id="3" creationId="{EF70BCB1-1398-488A-AB5B-1A8A2227F923}"/>
          </ac:spMkLst>
        </pc:spChg>
      </pc:sldChg>
      <pc:sldChg chg="addSp delSp modSp mod modTransition modClrScheme chgLayout">
        <pc:chgData name="Matteo Francioni" userId="S::matteo.francioni@studenti.unimi.it::6559821c-4d2c-4805-b1be-ce846d10dd7b" providerId="AD" clId="Web-{B248124E-74CF-A2F0-79B4-40CA13FF0B77}" dt="2025-09-15T13:49:13.928" v="486"/>
        <pc:sldMkLst>
          <pc:docMk/>
          <pc:sldMk cId="2766970233" sldId="1541"/>
        </pc:sldMkLst>
        <pc:spChg chg="mod">
          <ac:chgData name="Matteo Francioni" userId="S::matteo.francioni@studenti.unimi.it::6559821c-4d2c-4805-b1be-ce846d10dd7b" providerId="AD" clId="Web-{B248124E-74CF-A2F0-79B4-40CA13FF0B77}" dt="2025-09-15T13:17:32.345" v="333" actId="20577"/>
          <ac:spMkLst>
            <pc:docMk/>
            <pc:sldMk cId="2766970233" sldId="1541"/>
            <ac:spMk id="3" creationId="{91E61352-1920-1A62-43A4-937BFCA570DC}"/>
          </ac:spMkLst>
        </pc:spChg>
      </pc:sldChg>
      <pc:sldMasterChg chg="modTransition modSldLayout">
        <pc:chgData name="Matteo Francioni" userId="S::matteo.francioni@studenti.unimi.it::6559821c-4d2c-4805-b1be-ce846d10dd7b" providerId="AD" clId="Web-{B248124E-74CF-A2F0-79B4-40CA13FF0B77}" dt="2025-09-15T13:29:26.401" v="403"/>
        <pc:sldMasterMkLst>
          <pc:docMk/>
          <pc:sldMasterMk cId="3754265272" sldId="2147483770"/>
        </pc:sldMasterMkLst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66235941" sldId="214748377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51693850" sldId="2147483819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Transition">
          <pc:chgData name="Matteo Francioni" userId="S::matteo.francioni@studenti.unimi.it::6559821c-4d2c-4805-b1be-ce846d10dd7b" providerId="AD" clId="Web-{B248124E-74CF-A2F0-79B4-40CA13FF0B77}" dt="2025-09-15T13:29:26.401" v="403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  <pc:docChgLst>
    <pc:chgData name="Matteo Francioni" userId="S::matteo.francioni@studenti.unimi.it::6559821c-4d2c-4805-b1be-ce846d10dd7b" providerId="AD" clId="Web-{4384BE49-A82A-7558-488F-6C1C484D2C0D}"/>
    <pc:docChg chg="addSld delSld modSld sldOrd">
      <pc:chgData name="Matteo Francioni" userId="S::matteo.francioni@studenti.unimi.it::6559821c-4d2c-4805-b1be-ce846d10dd7b" providerId="AD" clId="Web-{4384BE49-A82A-7558-488F-6C1C484D2C0D}" dt="2025-09-16T09:29:34.203" v="744" actId="1076"/>
      <pc:docMkLst>
        <pc:docMk/>
      </pc:docMkLst>
      <pc:sldChg chg="ord">
        <pc:chgData name="Matteo Francioni" userId="S::matteo.francioni@studenti.unimi.it::6559821c-4d2c-4805-b1be-ce846d10dd7b" providerId="AD" clId="Web-{4384BE49-A82A-7558-488F-6C1C484D2C0D}" dt="2025-09-16T08:44:31.805" v="268"/>
        <pc:sldMkLst>
          <pc:docMk/>
          <pc:sldMk cId="306656890" sldId="1523"/>
        </pc:sldMkLst>
      </pc:sldChg>
      <pc:sldChg chg="addSp delSp modSp">
        <pc:chgData name="Matteo Francioni" userId="S::matteo.francioni@studenti.unimi.it::6559821c-4d2c-4805-b1be-ce846d10dd7b" providerId="AD" clId="Web-{4384BE49-A82A-7558-488F-6C1C484D2C0D}" dt="2025-09-16T09:07:53.521" v="548" actId="20577"/>
        <pc:sldMkLst>
          <pc:docMk/>
          <pc:sldMk cId="3516832344" sldId="1526"/>
        </pc:sldMkLst>
        <pc:spChg chg="mod">
          <ac:chgData name="Matteo Francioni" userId="S::matteo.francioni@studenti.unimi.it::6559821c-4d2c-4805-b1be-ce846d10dd7b" providerId="AD" clId="Web-{4384BE49-A82A-7558-488F-6C1C484D2C0D}" dt="2025-09-16T09:07:53.521" v="548" actId="20577"/>
          <ac:spMkLst>
            <pc:docMk/>
            <pc:sldMk cId="3516832344" sldId="1526"/>
            <ac:spMk id="2" creationId="{F5BA7F7D-84A3-2E1A-664F-A52D4FD287C5}"/>
          </ac:spMkLst>
        </pc:spChg>
      </pc:sldChg>
      <pc:sldChg chg="addSp delSp modSp addAnim">
        <pc:chgData name="Matteo Francioni" userId="S::matteo.francioni@studenti.unimi.it::6559821c-4d2c-4805-b1be-ce846d10dd7b" providerId="AD" clId="Web-{4384BE49-A82A-7558-488F-6C1C484D2C0D}" dt="2025-09-16T09:29:34.203" v="744" actId="1076"/>
        <pc:sldMkLst>
          <pc:docMk/>
          <pc:sldMk cId="3793073694" sldId="1531"/>
        </pc:sldMkLst>
        <pc:spChg chg="mod">
          <ac:chgData name="Matteo Francioni" userId="S::matteo.francioni@studenti.unimi.it::6559821c-4d2c-4805-b1be-ce846d10dd7b" providerId="AD" clId="Web-{4384BE49-A82A-7558-488F-6C1C484D2C0D}" dt="2025-09-16T09:27:45.282" v="732" actId="20577"/>
          <ac:spMkLst>
            <pc:docMk/>
            <pc:sldMk cId="3793073694" sldId="1531"/>
            <ac:spMk id="2" creationId="{8BE95F89-8477-A56E-8577-D59A3A670E4D}"/>
          </ac:spMkLst>
        </pc:spChg>
        <pc:spChg chg="mod">
          <ac:chgData name="Matteo Francioni" userId="S::matteo.francioni@studenti.unimi.it::6559821c-4d2c-4805-b1be-ce846d10dd7b" providerId="AD" clId="Web-{4384BE49-A82A-7558-488F-6C1C484D2C0D}" dt="2025-09-16T09:14:59.596" v="682" actId="20577"/>
          <ac:spMkLst>
            <pc:docMk/>
            <pc:sldMk cId="3793073694" sldId="1531"/>
            <ac:spMk id="3" creationId="{EF70BCB1-1398-488A-AB5B-1A8A2227F923}"/>
          </ac:spMkLst>
        </pc:spChg>
      </pc:sldChg>
      <pc:sldChg chg="addSp delSp modSp">
        <pc:chgData name="Matteo Francioni" userId="S::matteo.francioni@studenti.unimi.it::6559821c-4d2c-4805-b1be-ce846d10dd7b" providerId="AD" clId="Web-{4384BE49-A82A-7558-488F-6C1C484D2C0D}" dt="2025-09-16T09:02:47.943" v="517" actId="1076"/>
        <pc:sldMkLst>
          <pc:docMk/>
          <pc:sldMk cId="2766970233" sldId="1541"/>
        </pc:sldMkLst>
        <pc:spChg chg="mod">
          <ac:chgData name="Matteo Francioni" userId="S::matteo.francioni@studenti.unimi.it::6559821c-4d2c-4805-b1be-ce846d10dd7b" providerId="AD" clId="Web-{4384BE49-A82A-7558-488F-6C1C484D2C0D}" dt="2025-09-16T09:01:36.193" v="493" actId="20577"/>
          <ac:spMkLst>
            <pc:docMk/>
            <pc:sldMk cId="2766970233" sldId="1541"/>
            <ac:spMk id="3" creationId="{91E61352-1920-1A62-43A4-937BFCA570DC}"/>
          </ac:spMkLst>
        </pc:spChg>
        <pc:spChg chg="add mod">
          <ac:chgData name="Matteo Francioni" userId="S::matteo.francioni@studenti.unimi.it::6559821c-4d2c-4805-b1be-ce846d10dd7b" providerId="AD" clId="Web-{4384BE49-A82A-7558-488F-6C1C484D2C0D}" dt="2025-09-16T09:02:05.615" v="515" actId="1076"/>
          <ac:spMkLst>
            <pc:docMk/>
            <pc:sldMk cId="2766970233" sldId="1541"/>
            <ac:spMk id="12" creationId="{D65196E2-7593-E8CF-C9D2-ECDD20D9FEEA}"/>
          </ac:spMkLst>
        </pc:spChg>
      </pc:sldChg>
      <pc:sldChg chg="addSp modSp">
        <pc:chgData name="Matteo Francioni" userId="S::matteo.francioni@studenti.unimi.it::6559821c-4d2c-4805-b1be-ce846d10dd7b" providerId="AD" clId="Web-{4384BE49-A82A-7558-488F-6C1C484D2C0D}" dt="2025-09-16T09:03:08.708" v="519" actId="1076"/>
        <pc:sldMkLst>
          <pc:docMk/>
          <pc:sldMk cId="953048560" sldId="1544"/>
        </pc:sldMkLst>
      </pc:sldChg>
      <pc:sldChg chg="addSp delSp modSp add replId">
        <pc:chgData name="Matteo Francioni" userId="S::matteo.francioni@studenti.unimi.it::6559821c-4d2c-4805-b1be-ce846d10dd7b" providerId="AD" clId="Web-{4384BE49-A82A-7558-488F-6C1C484D2C0D}" dt="2025-09-16T09:07:40.849" v="539"/>
        <pc:sldMkLst>
          <pc:docMk/>
          <pc:sldMk cId="2360486516" sldId="1545"/>
        </pc:sldMkLst>
        <pc:spChg chg="mod">
          <ac:chgData name="Matteo Francioni" userId="S::matteo.francioni@studenti.unimi.it::6559821c-4d2c-4805-b1be-ce846d10dd7b" providerId="AD" clId="Web-{4384BE49-A82A-7558-488F-6C1C484D2C0D}" dt="2025-09-16T09:07:15.974" v="535" actId="20577"/>
          <ac:spMkLst>
            <pc:docMk/>
            <pc:sldMk cId="2360486516" sldId="1545"/>
            <ac:spMk id="2" creationId="{7D4B08E9-C6E1-3975-D9D9-89541EDECDF4}"/>
          </ac:spMkLst>
        </pc:spChg>
      </pc:sldChg>
      <pc:sldChg chg="modSp add ord replId">
        <pc:chgData name="Matteo Francioni" userId="S::matteo.francioni@studenti.unimi.it::6559821c-4d2c-4805-b1be-ce846d10dd7b" providerId="AD" clId="Web-{4384BE49-A82A-7558-488F-6C1C484D2C0D}" dt="2025-09-16T09:09:33.285" v="574"/>
        <pc:sldMkLst>
          <pc:docMk/>
          <pc:sldMk cId="2897304648" sldId="1546"/>
        </pc:sldMkLst>
      </pc:sldChg>
    </pc:docChg>
  </pc:docChgLst>
  <pc:docChgLst>
    <pc:chgData name="Matteo Francioni" userId="S::matteo.francioni@studenti.unimi.it::6559821c-4d2c-4805-b1be-ce846d10dd7b" providerId="AD" clId="Web-{AB5081C0-1CF3-82E2-5E15-77D0FE933638}"/>
    <pc:docChg chg="modSld">
      <pc:chgData name="Matteo Francioni" userId="S::matteo.francioni@studenti.unimi.it::6559821c-4d2c-4805-b1be-ce846d10dd7b" providerId="AD" clId="Web-{AB5081C0-1CF3-82E2-5E15-77D0FE933638}" dt="2025-09-15T19:08:32.829" v="0" actId="1076"/>
      <pc:docMkLst>
        <pc:docMk/>
      </pc:docMkLst>
    </pc:docChg>
  </pc:docChgLst>
  <pc:docChgLst>
    <pc:chgData name="Matteo Francioni" userId="S::matteo.francioni@studenti.unimi.it::6559821c-4d2c-4805-b1be-ce846d10dd7b" providerId="AD" clId="Web-{60F787C8-D499-032F-5207-E8F694575A9C}"/>
    <pc:docChg chg="modSld">
      <pc:chgData name="Matteo Francioni" userId="S::matteo.francioni@studenti.unimi.it::6559821c-4d2c-4805-b1be-ce846d10dd7b" providerId="AD" clId="Web-{60F787C8-D499-032F-5207-E8F694575A9C}" dt="2025-09-23T15:35:34.743" v="48"/>
      <pc:docMkLst>
        <pc:docMk/>
      </pc:docMkLst>
      <pc:sldChg chg="addSp delSp modSp">
        <pc:chgData name="Matteo Francioni" userId="S::matteo.francioni@studenti.unimi.it::6559821c-4d2c-4805-b1be-ce846d10dd7b" providerId="AD" clId="Web-{60F787C8-D499-032F-5207-E8F694575A9C}" dt="2025-09-23T15:35:34.743" v="48"/>
        <pc:sldMkLst>
          <pc:docMk/>
          <pc:sldMk cId="870759678" sldId="1560"/>
        </pc:sldMkLst>
        <pc:spChg chg="add del mod">
          <ac:chgData name="Matteo Francioni" userId="S::matteo.francioni@studenti.unimi.it::6559821c-4d2c-4805-b1be-ce846d10dd7b" providerId="AD" clId="Web-{60F787C8-D499-032F-5207-E8F694575A9C}" dt="2025-09-23T15:27:21.823" v="1"/>
          <ac:spMkLst>
            <pc:docMk/>
            <pc:sldMk cId="870759678" sldId="1560"/>
            <ac:spMk id="3" creationId="{94A161BF-3D51-634D-2B29-A2EB24D49944}"/>
          </ac:spMkLst>
        </pc:spChg>
        <pc:spChg chg="add del mod">
          <ac:chgData name="Matteo Francioni" userId="S::matteo.francioni@studenti.unimi.it::6559821c-4d2c-4805-b1be-ce846d10dd7b" providerId="AD" clId="Web-{60F787C8-D499-032F-5207-E8F694575A9C}" dt="2025-09-23T15:27:52.244" v="3"/>
          <ac:spMkLst>
            <pc:docMk/>
            <pc:sldMk cId="870759678" sldId="1560"/>
            <ac:spMk id="3" creationId="{E47D0E77-0365-8C4D-5645-50A99B107220}"/>
          </ac:spMkLst>
        </pc:spChg>
        <pc:spChg chg="add mod">
          <ac:chgData name="Matteo Francioni" userId="S::matteo.francioni@studenti.unimi.it::6559821c-4d2c-4805-b1be-ce846d10dd7b" providerId="AD" clId="Web-{60F787C8-D499-032F-5207-E8F694575A9C}" dt="2025-09-23T15:28:05.463" v="4"/>
          <ac:spMkLst>
            <pc:docMk/>
            <pc:sldMk cId="870759678" sldId="1560"/>
            <ac:spMk id="7" creationId="{5795FCD2-5298-8CD4-8ACE-74649619739F}"/>
          </ac:spMkLst>
        </pc:spChg>
        <pc:spChg chg="add del mod">
          <ac:chgData name="Matteo Francioni" userId="S::matteo.francioni@studenti.unimi.it::6559821c-4d2c-4805-b1be-ce846d10dd7b" providerId="AD" clId="Web-{60F787C8-D499-032F-5207-E8F694575A9C}" dt="2025-09-23T15:32:53.068" v="29"/>
          <ac:spMkLst>
            <pc:docMk/>
            <pc:sldMk cId="870759678" sldId="1560"/>
            <ac:spMk id="17" creationId="{C53F0C3F-C472-1E78-2F23-CA66FAFD0602}"/>
          </ac:spMkLst>
        </pc:spChg>
        <pc:spChg chg="add mod">
          <ac:chgData name="Matteo Francioni" userId="S::matteo.francioni@studenti.unimi.it::6559821c-4d2c-4805-b1be-ce846d10dd7b" providerId="AD" clId="Web-{60F787C8-D499-032F-5207-E8F694575A9C}" dt="2025-09-23T15:33:12.912" v="32"/>
          <ac:spMkLst>
            <pc:docMk/>
            <pc:sldMk cId="870759678" sldId="1560"/>
            <ac:spMk id="20" creationId="{E6C6F80A-BD67-D257-E6AE-561BE3F47035}"/>
          </ac:spMkLst>
        </pc:spChg>
        <pc:spChg chg="add del mod">
          <ac:chgData name="Matteo Francioni" userId="S::matteo.francioni@studenti.unimi.it::6559821c-4d2c-4805-b1be-ce846d10dd7b" providerId="AD" clId="Web-{60F787C8-D499-032F-5207-E8F694575A9C}" dt="2025-09-23T15:34:03.054" v="39"/>
          <ac:spMkLst>
            <pc:docMk/>
            <pc:sldMk cId="870759678" sldId="1560"/>
            <ac:spMk id="23" creationId="{E6A54A91-71BA-0B3D-99DB-50682FAA0620}"/>
          </ac:spMkLst>
        </pc:spChg>
        <pc:picChg chg="add del mod">
          <ac:chgData name="Matteo Francioni" userId="S::matteo.francioni@studenti.unimi.it::6559821c-4d2c-4805-b1be-ce846d10dd7b" providerId="AD" clId="Web-{60F787C8-D499-032F-5207-E8F694575A9C}" dt="2025-09-23T15:34:40.195" v="43"/>
          <ac:picMkLst>
            <pc:docMk/>
            <pc:sldMk cId="870759678" sldId="1560"/>
            <ac:picMk id="2" creationId="{6FBE41B4-0715-7812-3055-7163E581F224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5:34.743" v="48"/>
          <ac:picMkLst>
            <pc:docMk/>
            <pc:sldMk cId="870759678" sldId="1560"/>
            <ac:picMk id="3" creationId="{A113A2B4-9467-F9F5-7A9D-2CB66F291793}"/>
          </ac:picMkLst>
        </pc:picChg>
        <pc:picChg chg="add del mod ord">
          <ac:chgData name="Matteo Francioni" userId="S::matteo.francioni@studenti.unimi.it::6559821c-4d2c-4805-b1be-ce846d10dd7b" providerId="AD" clId="Web-{60F787C8-D499-032F-5207-E8F694575A9C}" dt="2025-09-23T15:27:36.352" v="2"/>
          <ac:picMkLst>
            <pc:docMk/>
            <pc:sldMk cId="870759678" sldId="1560"/>
            <ac:picMk id="4" creationId="{9676338C-C4C6-6215-3A79-26E332652D82}"/>
          </ac:picMkLst>
        </pc:picChg>
        <pc:picChg chg="add del mod ord">
          <ac:chgData name="Matteo Francioni" userId="S::matteo.francioni@studenti.unimi.it::6559821c-4d2c-4805-b1be-ce846d10dd7b" providerId="AD" clId="Web-{60F787C8-D499-032F-5207-E8F694575A9C}" dt="2025-09-23T15:28:05.463" v="4"/>
          <ac:picMkLst>
            <pc:docMk/>
            <pc:sldMk cId="870759678" sldId="1560"/>
            <ac:picMk id="5" creationId="{09D0C42A-B061-33EA-FF57-9B0F3556CA66}"/>
          </ac:picMkLst>
        </pc:picChg>
        <pc:picChg chg="del">
          <ac:chgData name="Matteo Francioni" userId="S::matteo.francioni@studenti.unimi.it::6559821c-4d2c-4805-b1be-ce846d10dd7b" providerId="AD" clId="Web-{60F787C8-D499-032F-5207-E8F694575A9C}" dt="2025-09-23T15:32:50.974" v="28"/>
          <ac:picMkLst>
            <pc:docMk/>
            <pc:sldMk cId="870759678" sldId="1560"/>
            <ac:picMk id="8" creationId="{67BD190F-FCE6-CDD5-F5DF-80EA142F4A50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0:37.017" v="14"/>
          <ac:picMkLst>
            <pc:docMk/>
            <pc:sldMk cId="870759678" sldId="1560"/>
            <ac:picMk id="11" creationId="{9382D55B-05B8-CA7C-3D1B-88382F94F445}"/>
          </ac:picMkLst>
        </pc:picChg>
        <pc:picChg chg="del">
          <ac:chgData name="Matteo Francioni" userId="S::matteo.francioni@studenti.unimi.it::6559821c-4d2c-4805-b1be-ce846d10dd7b" providerId="AD" clId="Web-{60F787C8-D499-032F-5207-E8F694575A9C}" dt="2025-09-23T15:27:05.741" v="0"/>
          <ac:picMkLst>
            <pc:docMk/>
            <pc:sldMk cId="870759678" sldId="1560"/>
            <ac:picMk id="11" creationId="{D780EF47-3557-4D3E-3B40-FAE6CB9EFCB0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2:15.926" v="27"/>
          <ac:picMkLst>
            <pc:docMk/>
            <pc:sldMk cId="870759678" sldId="1560"/>
            <ac:picMk id="12" creationId="{2B98F0FB-3E94-B091-2634-556562E29CD7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1:44.582" v="22"/>
          <ac:picMkLst>
            <pc:docMk/>
            <pc:sldMk cId="870759678" sldId="1560"/>
            <ac:picMk id="13" creationId="{21D429A8-2362-D510-562B-8ABB83888E22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2:12.614" v="26"/>
          <ac:picMkLst>
            <pc:docMk/>
            <pc:sldMk cId="870759678" sldId="1560"/>
            <ac:picMk id="14" creationId="{9B1B2BF9-9605-189F-D7A8-2635E195FABC}"/>
          </ac:picMkLst>
        </pc:picChg>
        <pc:picChg chg="add del mod ord">
          <ac:chgData name="Matteo Francioni" userId="S::matteo.francioni@studenti.unimi.it::6559821c-4d2c-4805-b1be-ce846d10dd7b" providerId="AD" clId="Web-{60F787C8-D499-032F-5207-E8F694575A9C}" dt="2025-09-23T15:33:12.912" v="32"/>
          <ac:picMkLst>
            <pc:docMk/>
            <pc:sldMk cId="870759678" sldId="1560"/>
            <ac:picMk id="18" creationId="{2B338768-FF2C-C503-F38B-9CE24A2B9DF4}"/>
          </ac:picMkLst>
        </pc:picChg>
        <pc:picChg chg="del">
          <ac:chgData name="Matteo Francioni" userId="S::matteo.francioni@studenti.unimi.it::6559821c-4d2c-4805-b1be-ce846d10dd7b" providerId="AD" clId="Web-{60F787C8-D499-032F-5207-E8F694575A9C}" dt="2025-09-23T15:33:53.710" v="38"/>
          <ac:picMkLst>
            <pc:docMk/>
            <pc:sldMk cId="870759678" sldId="1560"/>
            <ac:picMk id="19" creationId="{A4894D11-AE37-9474-C794-07A350238008}"/>
          </ac:picMkLst>
        </pc:picChg>
        <pc:picChg chg="add del mod">
          <ac:chgData name="Matteo Francioni" userId="S::matteo.francioni@studenti.unimi.it::6559821c-4d2c-4805-b1be-ce846d10dd7b" providerId="AD" clId="Web-{60F787C8-D499-032F-5207-E8F694575A9C}" dt="2025-09-23T15:33:51.116" v="37"/>
          <ac:picMkLst>
            <pc:docMk/>
            <pc:sldMk cId="870759678" sldId="1560"/>
            <ac:picMk id="21" creationId="{56DC817F-424B-60BE-B346-830919BDF510}"/>
          </ac:picMkLst>
        </pc:picChg>
        <pc:picChg chg="add mod ord">
          <ac:chgData name="Matteo Francioni" userId="S::matteo.francioni@studenti.unimi.it::6559821c-4d2c-4805-b1be-ce846d10dd7b" providerId="AD" clId="Web-{60F787C8-D499-032F-5207-E8F694575A9C}" dt="2025-09-23T15:34:03.054" v="39"/>
          <ac:picMkLst>
            <pc:docMk/>
            <pc:sldMk cId="870759678" sldId="1560"/>
            <ac:picMk id="24" creationId="{83FFC59A-9D17-7A3E-CD7A-5F09F1B114AC}"/>
          </ac:picMkLst>
        </pc:picChg>
      </pc:sldChg>
    </pc:docChg>
  </pc:docChgLst>
  <pc:docChgLst>
    <pc:chgData name="Matteo Francioni" userId="S::matteo.francioni@studenti.unimi.it::6559821c-4d2c-4805-b1be-ce846d10dd7b" providerId="AD" clId="Web-{8DC114AD-8929-828C-178E-5F220B610ECF}"/>
    <pc:docChg chg="addSld delSld modSld sldOrd modMainMaster">
      <pc:chgData name="Matteo Francioni" userId="S::matteo.francioni@studenti.unimi.it::6559821c-4d2c-4805-b1be-ce846d10dd7b" providerId="AD" clId="Web-{8DC114AD-8929-828C-178E-5F220B610ECF}" dt="2025-09-19T14:50:35.203" v="1429" actId="1076"/>
      <pc:docMkLst>
        <pc:docMk/>
      </pc:docMkLst>
      <pc:sldChg chg="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306656890" sldId="1523"/>
        </pc:sldMkLst>
      </pc:sldChg>
      <pc:sldChg chg="addSp delSp modSp mod">
        <pc:chgData name="Matteo Francioni" userId="S::matteo.francioni@studenti.unimi.it::6559821c-4d2c-4805-b1be-ce846d10dd7b" providerId="AD" clId="Web-{8DC114AD-8929-828C-178E-5F220B610ECF}" dt="2025-09-19T14:28:37.184" v="1047" actId="1076"/>
        <pc:sldMkLst>
          <pc:docMk/>
          <pc:sldMk cId="3516832344" sldId="1526"/>
        </pc:sldMkLst>
        <pc:spChg chg="mod">
          <ac:chgData name="Matteo Francioni" userId="S::matteo.francioni@studenti.unimi.it::6559821c-4d2c-4805-b1be-ce846d10dd7b" providerId="AD" clId="Web-{8DC114AD-8929-828C-178E-5F220B610ECF}" dt="2025-09-19T14:05:55.497" v="595" actId="20577"/>
          <ac:spMkLst>
            <pc:docMk/>
            <pc:sldMk cId="3516832344" sldId="1526"/>
            <ac:spMk id="2" creationId="{F5BA7F7D-84A3-2E1A-664F-A52D4FD287C5}"/>
          </ac:spMkLst>
        </pc:spChg>
        <pc:spChg chg="mod">
          <ac:chgData name="Matteo Francioni" userId="S::matteo.francioni@studenti.unimi.it::6559821c-4d2c-4805-b1be-ce846d10dd7b" providerId="AD" clId="Web-{8DC114AD-8929-828C-178E-5F220B610ECF}" dt="2025-09-19T14:06:02.138" v="596" actId="1076"/>
          <ac:spMkLst>
            <pc:docMk/>
            <pc:sldMk cId="3516832344" sldId="1526"/>
            <ac:spMk id="8" creationId="{E963F629-ED06-C61E-0489-C33C48E6A7F5}"/>
          </ac:spMkLst>
        </pc:spChg>
        <pc:picChg chg="add mod">
          <ac:chgData name="Matteo Francioni" userId="S::matteo.francioni@studenti.unimi.it::6559821c-4d2c-4805-b1be-ce846d10dd7b" providerId="AD" clId="Web-{8DC114AD-8929-828C-178E-5F220B610ECF}" dt="2025-09-19T14:28:37.184" v="1047" actId="1076"/>
          <ac:picMkLst>
            <pc:docMk/>
            <pc:sldMk cId="3516832344" sldId="1526"/>
            <ac:picMk id="3" creationId="{4FE01D1D-DBCE-BE21-45C8-299032059903}"/>
          </ac:picMkLst>
        </pc:picChg>
      </pc:sldChg>
      <pc:sldChg chg="modSp 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3793073694" sldId="1531"/>
        </pc:sldMkLst>
        <pc:picChg chg="mod">
          <ac:chgData name="Matteo Francioni" userId="S::matteo.francioni@studenti.unimi.it::6559821c-4d2c-4805-b1be-ce846d10dd7b" providerId="AD" clId="Web-{8DC114AD-8929-828C-178E-5F220B610ECF}" dt="2025-09-19T14:03:31.164" v="581" actId="14100"/>
          <ac:picMkLst>
            <pc:docMk/>
            <pc:sldMk cId="3793073694" sldId="1531"/>
            <ac:picMk id="5" creationId="{B19FEE9A-CBA4-05CF-6066-2D376F3ED20D}"/>
          </ac:picMkLst>
        </pc:picChg>
      </pc:sldChg>
      <pc:sldChg chg="modSp 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2766970233" sldId="1541"/>
        </pc:sldMkLst>
        <pc:spChg chg="mod">
          <ac:chgData name="Matteo Francioni" userId="S::matteo.francioni@studenti.unimi.it::6559821c-4d2c-4805-b1be-ce846d10dd7b" providerId="AD" clId="Web-{8DC114AD-8929-828C-178E-5F220B610ECF}" dt="2025-09-19T13:44:23.764" v="14" actId="20577"/>
          <ac:spMkLst>
            <pc:docMk/>
            <pc:sldMk cId="2766970233" sldId="1541"/>
            <ac:spMk id="3" creationId="{91E61352-1920-1A62-43A4-937BFCA570DC}"/>
          </ac:spMkLst>
        </pc:spChg>
        <pc:spChg chg="mod">
          <ac:chgData name="Matteo Francioni" userId="S::matteo.francioni@studenti.unimi.it::6559821c-4d2c-4805-b1be-ce846d10dd7b" providerId="AD" clId="Web-{8DC114AD-8929-828C-178E-5F220B610ECF}" dt="2025-09-19T13:45:26.033" v="118" actId="14100"/>
          <ac:spMkLst>
            <pc:docMk/>
            <pc:sldMk cId="2766970233" sldId="1541"/>
            <ac:spMk id="12" creationId="{D65196E2-7593-E8CF-C9D2-ECDD20D9FEEA}"/>
          </ac:spMkLst>
        </pc:spChg>
      </pc:sldChg>
      <pc:sldChg chg="addSp delSp modSp 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953048560" sldId="1544"/>
        </pc:sldMkLst>
        <pc:spChg chg="mod">
          <ac:chgData name="Matteo Francioni" userId="S::matteo.francioni@studenti.unimi.it::6559821c-4d2c-4805-b1be-ce846d10dd7b" providerId="AD" clId="Web-{8DC114AD-8929-828C-178E-5F220B610ECF}" dt="2025-09-19T13:50:50.702" v="355" actId="20577"/>
          <ac:spMkLst>
            <pc:docMk/>
            <pc:sldMk cId="953048560" sldId="1544"/>
            <ac:spMk id="3" creationId="{F4027D03-A072-37AF-C6FA-62AC5DA5D774}"/>
          </ac:spMkLst>
        </pc:spChg>
        <pc:spChg chg="mod">
          <ac:chgData name="Matteo Francioni" userId="S::matteo.francioni@studenti.unimi.it::6559821c-4d2c-4805-b1be-ce846d10dd7b" providerId="AD" clId="Web-{8DC114AD-8929-828C-178E-5F220B610ECF}" dt="2025-09-19T13:51:29.595" v="448" actId="20577"/>
          <ac:spMkLst>
            <pc:docMk/>
            <pc:sldMk cId="953048560" sldId="1544"/>
            <ac:spMk id="4" creationId="{4A59EB15-432E-9F1E-B8FE-E26C2EF75CA6}"/>
          </ac:spMkLst>
        </pc:spChg>
        <pc:picChg chg="add mod modCrop">
          <ac:chgData name="Matteo Francioni" userId="S::matteo.francioni@studenti.unimi.it::6559821c-4d2c-4805-b1be-ce846d10dd7b" providerId="AD" clId="Web-{8DC114AD-8929-828C-178E-5F220B610ECF}" dt="2025-09-19T13:53:52.431" v="462" actId="1076"/>
          <ac:picMkLst>
            <pc:docMk/>
            <pc:sldMk cId="953048560" sldId="1544"/>
            <ac:picMk id="6" creationId="{95D609E6-1A1D-D015-9C31-E52BAA9C1590}"/>
          </ac:picMkLst>
        </pc:picChg>
      </pc:sldChg>
      <pc:sldChg chg="addSp delSp modSp mod modClrScheme chgLayout">
        <pc:chgData name="Matteo Francioni" userId="S::matteo.francioni@studenti.unimi.it::6559821c-4d2c-4805-b1be-ce846d10dd7b" providerId="AD" clId="Web-{8DC114AD-8929-828C-178E-5F220B610ECF}" dt="2025-09-19T14:29:32.562" v="1050" actId="20577"/>
        <pc:sldMkLst>
          <pc:docMk/>
          <pc:sldMk cId="2360486516" sldId="1545"/>
        </pc:sldMkLst>
        <pc:spChg chg="mod">
          <ac:chgData name="Matteo Francioni" userId="S::matteo.francioni@studenti.unimi.it::6559821c-4d2c-4805-b1be-ce846d10dd7b" providerId="AD" clId="Web-{8DC114AD-8929-828C-178E-5F220B610ECF}" dt="2025-09-19T14:23:37.634" v="1039"/>
          <ac:spMkLst>
            <pc:docMk/>
            <pc:sldMk cId="2360486516" sldId="1545"/>
            <ac:spMk id="2" creationId="{7D4B08E9-C6E1-3975-D9D9-89541EDECDF4}"/>
          </ac:spMkLst>
        </pc:spChg>
        <pc:spChg chg="add mod">
          <ac:chgData name="Matteo Francioni" userId="S::matteo.francioni@studenti.unimi.it::6559821c-4d2c-4805-b1be-ce846d10dd7b" providerId="AD" clId="Web-{8DC114AD-8929-828C-178E-5F220B610ECF}" dt="2025-09-19T14:29:32.562" v="1050" actId="20577"/>
          <ac:spMkLst>
            <pc:docMk/>
            <pc:sldMk cId="2360486516" sldId="1545"/>
            <ac:spMk id="4" creationId="{8E1ED8C5-4AF9-DEA4-1D16-65706F2C0944}"/>
          </ac:spMkLst>
        </pc:spChg>
        <pc:picChg chg="add mod">
          <ac:chgData name="Matteo Francioni" userId="S::matteo.francioni@studenti.unimi.it::6559821c-4d2c-4805-b1be-ce846d10dd7b" providerId="AD" clId="Web-{8DC114AD-8929-828C-178E-5F220B610ECF}" dt="2025-09-19T14:23:42.431" v="1040" actId="1076"/>
          <ac:picMkLst>
            <pc:docMk/>
            <pc:sldMk cId="2360486516" sldId="1545"/>
            <ac:picMk id="3" creationId="{B5B839C5-C0C4-5CE0-E893-56B8DF52B396}"/>
          </ac:picMkLst>
        </pc:picChg>
      </pc:sldChg>
      <pc:sldChg chg="addSp delSp modSp mod">
        <pc:chgData name="Matteo Francioni" userId="S::matteo.francioni@studenti.unimi.it::6559821c-4d2c-4805-b1be-ce846d10dd7b" providerId="AD" clId="Web-{8DC114AD-8929-828C-178E-5F220B610ECF}" dt="2025-09-19T14:31:21.034" v="1065" actId="20577"/>
        <pc:sldMkLst>
          <pc:docMk/>
          <pc:sldMk cId="2897304648" sldId="1546"/>
        </pc:sldMkLst>
        <pc:spChg chg="mod">
          <ac:chgData name="Matteo Francioni" userId="S::matteo.francioni@studenti.unimi.it::6559821c-4d2c-4805-b1be-ce846d10dd7b" providerId="AD" clId="Web-{8DC114AD-8929-828C-178E-5F220B610ECF}" dt="2025-09-19T14:31:21.034" v="1065" actId="20577"/>
          <ac:spMkLst>
            <pc:docMk/>
            <pc:sldMk cId="2897304648" sldId="1546"/>
            <ac:spMk id="3" creationId="{2A8749FF-582D-1D16-4916-0EE9299CEBDB}"/>
          </ac:spMkLst>
        </pc:spChg>
        <pc:spChg chg="add mod">
          <ac:chgData name="Matteo Francioni" userId="S::matteo.francioni@studenti.unimi.it::6559821c-4d2c-4805-b1be-ce846d10dd7b" providerId="AD" clId="Web-{8DC114AD-8929-828C-178E-5F220B610ECF}" dt="2025-09-19T14:17:31.891" v="791" actId="20577"/>
          <ac:spMkLst>
            <pc:docMk/>
            <pc:sldMk cId="2897304648" sldId="1546"/>
            <ac:spMk id="5" creationId="{428976B4-1FCE-0CFA-ADD3-94036408EC36}"/>
          </ac:spMkLst>
        </pc:spChg>
        <pc:picChg chg="add mod">
          <ac:chgData name="Matteo Francioni" userId="S::matteo.francioni@studenti.unimi.it::6559821c-4d2c-4805-b1be-ce846d10dd7b" providerId="AD" clId="Web-{8DC114AD-8929-828C-178E-5F220B610ECF}" dt="2025-09-19T14:20:24.343" v="798" actId="1076"/>
          <ac:picMkLst>
            <pc:docMk/>
            <pc:sldMk cId="2897304648" sldId="1546"/>
            <ac:picMk id="6" creationId="{283A6839-D199-FBFE-4605-5EBFCBA22F59}"/>
          </ac:picMkLst>
        </pc:picChg>
      </pc:sldChg>
      <pc:sldChg chg="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2903955578" sldId="1547"/>
        </pc:sldMkLst>
      </pc:sldChg>
      <pc:sldChg chg="mod">
        <pc:chgData name="Matteo Francioni" userId="S::matteo.francioni@studenti.unimi.it::6559821c-4d2c-4805-b1be-ce846d10dd7b" providerId="AD" clId="Web-{8DC114AD-8929-828C-178E-5F220B610ECF}" dt="2025-09-19T14:19:17.613" v="792"/>
        <pc:sldMkLst>
          <pc:docMk/>
          <pc:sldMk cId="1872011933" sldId="1550"/>
        </pc:sldMkLst>
      </pc:sldChg>
      <pc:sldChg chg="addSp delSp modSp add mod replId">
        <pc:chgData name="Matteo Francioni" userId="S::matteo.francioni@studenti.unimi.it::6559821c-4d2c-4805-b1be-ce846d10dd7b" providerId="AD" clId="Web-{8DC114AD-8929-828C-178E-5F220B610ECF}" dt="2025-09-19T14:50:35.203" v="1429" actId="1076"/>
        <pc:sldMkLst>
          <pc:docMk/>
          <pc:sldMk cId="86544186" sldId="1552"/>
        </pc:sldMkLst>
        <pc:spChg chg="mod">
          <ac:chgData name="Matteo Francioni" userId="S::matteo.francioni@studenti.unimi.it::6559821c-4d2c-4805-b1be-ce846d10dd7b" providerId="AD" clId="Web-{8DC114AD-8929-828C-178E-5F220B610ECF}" dt="2025-09-19T13:45:37.957" v="130" actId="20577"/>
          <ac:spMkLst>
            <pc:docMk/>
            <pc:sldMk cId="86544186" sldId="1552"/>
            <ac:spMk id="3" creationId="{09244934-D73E-47BC-BD35-3395C615690D}"/>
          </ac:spMkLst>
        </pc:spChg>
        <pc:spChg chg="add mod">
          <ac:chgData name="Matteo Francioni" userId="S::matteo.francioni@studenti.unimi.it::6559821c-4d2c-4805-b1be-ce846d10dd7b" providerId="AD" clId="Web-{8DC114AD-8929-828C-178E-5F220B610ECF}" dt="2025-09-19T13:47:41.307" v="337" actId="20577"/>
          <ac:spMkLst>
            <pc:docMk/>
            <pc:sldMk cId="86544186" sldId="1552"/>
            <ac:spMk id="5" creationId="{A4629744-92AE-B3BF-2733-DFF84B52A6DD}"/>
          </ac:spMkLst>
        </pc:spChg>
        <pc:picChg chg="add mod">
          <ac:chgData name="Matteo Francioni" userId="S::matteo.francioni@studenti.unimi.it::6559821c-4d2c-4805-b1be-ce846d10dd7b" providerId="AD" clId="Web-{8DC114AD-8929-828C-178E-5F220B610ECF}" dt="2025-09-19T13:48:28.438" v="341" actId="1076"/>
          <ac:picMkLst>
            <pc:docMk/>
            <pc:sldMk cId="86544186" sldId="1552"/>
            <ac:picMk id="6" creationId="{6010CB59-E45D-D00F-2DAF-9C8A4A73B59F}"/>
          </ac:picMkLst>
        </pc:picChg>
        <pc:picChg chg="add mod">
          <ac:chgData name="Matteo Francioni" userId="S::matteo.francioni@studenti.unimi.it::6559821c-4d2c-4805-b1be-ce846d10dd7b" providerId="AD" clId="Web-{8DC114AD-8929-828C-178E-5F220B610ECF}" dt="2025-09-19T14:50:35.203" v="1429" actId="1076"/>
          <ac:picMkLst>
            <pc:docMk/>
            <pc:sldMk cId="86544186" sldId="1552"/>
            <ac:picMk id="10" creationId="{EB2CCEA0-866E-B0CB-4D1D-3DE796646CFE}"/>
          </ac:picMkLst>
        </pc:picChg>
      </pc:sldChg>
      <pc:sldChg chg="addSp delSp modSp new mod modClrScheme chgLayout">
        <pc:chgData name="Matteo Francioni" userId="S::matteo.francioni@studenti.unimi.it::6559821c-4d2c-4805-b1be-ce846d10dd7b" providerId="AD" clId="Web-{8DC114AD-8929-828C-178E-5F220B610ECF}" dt="2025-09-19T14:42:57.247" v="1367" actId="1076"/>
        <pc:sldMkLst>
          <pc:docMk/>
          <pc:sldMk cId="312060613" sldId="1553"/>
        </pc:sldMkLst>
        <pc:spChg chg="add mod">
          <ac:chgData name="Matteo Francioni" userId="S::matteo.francioni@studenti.unimi.it::6559821c-4d2c-4805-b1be-ce846d10dd7b" providerId="AD" clId="Web-{8DC114AD-8929-828C-178E-5F220B610ECF}" dt="2025-09-19T13:56:27.297" v="489" actId="14100"/>
          <ac:spMkLst>
            <pc:docMk/>
            <pc:sldMk cId="312060613" sldId="1553"/>
            <ac:spMk id="9" creationId="{4AD18CA8-E996-60FA-9F7C-3C0949BC6F31}"/>
          </ac:spMkLst>
        </pc:spChg>
        <pc:spChg chg="add mod">
          <ac:chgData name="Matteo Francioni" userId="S::matteo.francioni@studenti.unimi.it::6559821c-4d2c-4805-b1be-ce846d10dd7b" providerId="AD" clId="Web-{8DC114AD-8929-828C-178E-5F220B610ECF}" dt="2025-09-19T13:59:06.192" v="575" actId="20577"/>
          <ac:spMkLst>
            <pc:docMk/>
            <pc:sldMk cId="312060613" sldId="1553"/>
            <ac:spMk id="13" creationId="{54E398AE-56BB-237B-6C44-E5049AAFC1CD}"/>
          </ac:spMkLst>
        </pc:spChg>
      </pc:sldChg>
      <pc:sldChg chg="addSp delSp modSp add replId">
        <pc:chgData name="Matteo Francioni" userId="S::matteo.francioni@studenti.unimi.it::6559821c-4d2c-4805-b1be-ce846d10dd7b" providerId="AD" clId="Web-{8DC114AD-8929-828C-178E-5F220B610ECF}" dt="2025-09-19T14:47:38.198" v="1420" actId="20577"/>
        <pc:sldMkLst>
          <pc:docMk/>
          <pc:sldMk cId="1532717161" sldId="1556"/>
        </pc:sldMkLst>
        <pc:spChg chg="mod">
          <ac:chgData name="Matteo Francioni" userId="S::matteo.francioni@studenti.unimi.it::6559821c-4d2c-4805-b1be-ce846d10dd7b" providerId="AD" clId="Web-{8DC114AD-8929-828C-178E-5F220B610ECF}" dt="2025-09-19T14:47:38.198" v="1420" actId="20577"/>
          <ac:spMkLst>
            <pc:docMk/>
            <pc:sldMk cId="1532717161" sldId="1556"/>
            <ac:spMk id="2" creationId="{8D9C6A71-77E4-69D2-4051-24B7F458ED02}"/>
          </ac:spMkLst>
        </pc:spChg>
        <pc:picChg chg="add mod ord">
          <ac:chgData name="Matteo Francioni" userId="S::matteo.francioni@studenti.unimi.it::6559821c-4d2c-4805-b1be-ce846d10dd7b" providerId="AD" clId="Web-{8DC114AD-8929-828C-178E-5F220B610ECF}" dt="2025-09-19T14:45:26.161" v="1386"/>
          <ac:picMkLst>
            <pc:docMk/>
            <pc:sldMk cId="1532717161" sldId="1556"/>
            <ac:picMk id="5" creationId="{6269B0CA-65F5-11A9-566A-B1B49A079FD5}"/>
          </ac:picMkLst>
        </pc:picChg>
      </pc:sldChg>
      <pc:sldMasterChg chg="mod setBg modSldLayout">
        <pc:chgData name="Matteo Francioni" userId="S::matteo.francioni@studenti.unimi.it::6559821c-4d2c-4805-b1be-ce846d10dd7b" providerId="AD" clId="Web-{8DC114AD-8929-828C-178E-5F220B610ECF}" dt="2025-09-19T14:19:17.613" v="792"/>
        <pc:sldMasterMkLst>
          <pc:docMk/>
          <pc:sldMasterMk cId="3754265272" sldId="2147483770"/>
        </pc:sldMasterMkLst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66235941" sldId="214748377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51693850" sldId="2147483819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">
          <pc:chgData name="Matteo Francioni" userId="S::matteo.francioni@studenti.unimi.it::6559821c-4d2c-4805-b1be-ce846d10dd7b" providerId="AD" clId="Web-{8DC114AD-8929-828C-178E-5F220B610ECF}" dt="2025-09-19T14:19:17.613" v="792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  <pc:docChgLst>
    <pc:chgData name="stefano.scalcione@gmail.com" userId="S::urn:spo:guest#stefano.scalcione@gmail.com::" providerId="AD" clId="Web-{EC7773E6-7C8E-3821-7815-EA3AC53A3812}"/>
    <pc:docChg chg="modSld modMainMaster">
      <pc:chgData name="stefano.scalcione@gmail.com" userId="S::urn:spo:guest#stefano.scalcione@gmail.com::" providerId="AD" clId="Web-{EC7773E6-7C8E-3821-7815-EA3AC53A3812}" dt="2025-09-19T14:50:40.100" v="911" actId="20577"/>
      <pc:docMkLst>
        <pc:docMk/>
      </pc:docMkLst>
      <pc:sldChg chg="addSp modSp mod modTransition">
        <pc:chgData name="stefano.scalcione@gmail.com" userId="S::urn:spo:guest#stefano.scalcione@gmail.com::" providerId="AD" clId="Web-{EC7773E6-7C8E-3821-7815-EA3AC53A3812}" dt="2025-09-19T14:50:31.772" v="895" actId="20577"/>
        <pc:sldMkLst>
          <pc:docMk/>
          <pc:sldMk cId="306656890" sldId="1523"/>
        </pc:sldMkLst>
        <pc:spChg chg="add mod">
          <ac:chgData name="stefano.scalcione@gmail.com" userId="S::urn:spo:guest#stefano.scalcione@gmail.com::" providerId="AD" clId="Web-{EC7773E6-7C8E-3821-7815-EA3AC53A3812}" dt="2025-09-19T14:10:59.273" v="749" actId="1076"/>
          <ac:spMkLst>
            <pc:docMk/>
            <pc:sldMk cId="306656890" sldId="1523"/>
            <ac:spMk id="2" creationId="{709048B3-9CD0-25C3-A280-759457BD7725}"/>
          </ac:spMkLst>
        </pc:spChg>
        <pc:spChg chg="mod">
          <ac:chgData name="stefano.scalcione@gmail.com" userId="S::urn:spo:guest#stefano.scalcione@gmail.com::" providerId="AD" clId="Web-{EC7773E6-7C8E-3821-7815-EA3AC53A3812}" dt="2025-09-19T14:50:31.772" v="895" actId="20577"/>
          <ac:spMkLst>
            <pc:docMk/>
            <pc:sldMk cId="306656890" sldId="1523"/>
            <ac:spMk id="9" creationId="{256EC99B-17D9-8720-4941-11BE405BA2F3}"/>
          </ac:spMkLst>
        </pc:spChg>
        <pc:picChg chg="mod">
          <ac:chgData name="stefano.scalcione@gmail.com" userId="S::urn:spo:guest#stefano.scalcione@gmail.com::" providerId="AD" clId="Web-{EC7773E6-7C8E-3821-7815-EA3AC53A3812}" dt="2025-09-19T14:45:11.903" v="791" actId="1076"/>
          <ac:picMkLst>
            <pc:docMk/>
            <pc:sldMk cId="306656890" sldId="1523"/>
            <ac:picMk id="3" creationId="{21FC5621-9A08-BC2E-2C90-6335F86F998C}"/>
          </ac:picMkLst>
        </pc:picChg>
      </pc:sldChg>
      <pc:sldChg chg="addSp delSp modSp mod modTransition">
        <pc:chgData name="stefano.scalcione@gmail.com" userId="S::urn:spo:guest#stefano.scalcione@gmail.com::" providerId="AD" clId="Web-{EC7773E6-7C8E-3821-7815-EA3AC53A3812}" dt="2025-09-19T14:29:43.650" v="772" actId="1076"/>
        <pc:sldMkLst>
          <pc:docMk/>
          <pc:sldMk cId="3516832344" sldId="1526"/>
        </pc:sldMkLst>
        <pc:spChg chg="mod">
          <ac:chgData name="stefano.scalcione@gmail.com" userId="S::urn:spo:guest#stefano.scalcione@gmail.com::" providerId="AD" clId="Web-{EC7773E6-7C8E-3821-7815-EA3AC53A3812}" dt="2025-09-19T14:29:31.837" v="771" actId="1076"/>
          <ac:spMkLst>
            <pc:docMk/>
            <pc:sldMk cId="3516832344" sldId="1526"/>
            <ac:spMk id="2" creationId="{F5BA7F7D-84A3-2E1A-664F-A52D4FD287C5}"/>
          </ac:spMkLst>
        </pc:spChg>
        <pc:spChg chg="add mod">
          <ac:chgData name="stefano.scalcione@gmail.com" userId="S::urn:spo:guest#stefano.scalcione@gmail.com::" providerId="AD" clId="Web-{EC7773E6-7C8E-3821-7815-EA3AC53A3812}" dt="2025-09-19T14:29:43.650" v="772" actId="1076"/>
          <ac:spMkLst>
            <pc:docMk/>
            <pc:sldMk cId="3516832344" sldId="1526"/>
            <ac:spMk id="8" creationId="{E963F629-ED06-C61E-0489-C33C48E6A7F5}"/>
          </ac:spMkLst>
        </pc:spChg>
        <pc:picChg chg="mod">
          <ac:chgData name="stefano.scalcione@gmail.com" userId="S::urn:spo:guest#stefano.scalcione@gmail.com::" providerId="AD" clId="Web-{EC7773E6-7C8E-3821-7815-EA3AC53A3812}" dt="2025-09-19T14:29:28.383" v="770" actId="1076"/>
          <ac:picMkLst>
            <pc:docMk/>
            <pc:sldMk cId="3516832344" sldId="1526"/>
            <ac:picMk id="3" creationId="{4FE01D1D-DBCE-BE21-45C8-299032059903}"/>
          </ac:picMkLst>
        </pc:picChg>
      </pc:sldChg>
      <pc:sldChg chg="modSp mod modTransition">
        <pc:chgData name="stefano.scalcione@gmail.com" userId="S::urn:spo:guest#stefano.scalcione@gmail.com::" providerId="AD" clId="Web-{EC7773E6-7C8E-3821-7815-EA3AC53A3812}" dt="2025-09-19T14:35:35.419" v="773" actId="1076"/>
        <pc:sldMkLst>
          <pc:docMk/>
          <pc:sldMk cId="3793073694" sldId="1531"/>
        </pc:sldMkLst>
        <pc:spChg chg="mod">
          <ac:chgData name="stefano.scalcione@gmail.com" userId="S::urn:spo:guest#stefano.scalcione@gmail.com::" providerId="AD" clId="Web-{EC7773E6-7C8E-3821-7815-EA3AC53A3812}" dt="2025-09-19T14:35:35.419" v="773" actId="1076"/>
          <ac:spMkLst>
            <pc:docMk/>
            <pc:sldMk cId="3793073694" sldId="1531"/>
            <ac:spMk id="2" creationId="{8BE95F89-8477-A56E-8577-D59A3A670E4D}"/>
          </ac:spMkLst>
        </pc:spChg>
        <pc:spChg chg="mod">
          <ac:chgData name="stefano.scalcione@gmail.com" userId="S::urn:spo:guest#stefano.scalcione@gmail.com::" providerId="AD" clId="Web-{EC7773E6-7C8E-3821-7815-EA3AC53A3812}" dt="2025-09-19T13:00:32.350" v="21" actId="1076"/>
          <ac:spMkLst>
            <pc:docMk/>
            <pc:sldMk cId="3793073694" sldId="1531"/>
            <ac:spMk id="3" creationId="{EF70BCB1-1398-488A-AB5B-1A8A2227F923}"/>
          </ac:spMkLst>
        </pc:spChg>
      </pc:sldChg>
      <pc:sldChg chg="modSp mod modTransition">
        <pc:chgData name="stefano.scalcione@gmail.com" userId="S::urn:spo:guest#stefano.scalcione@gmail.com::" providerId="AD" clId="Web-{EC7773E6-7C8E-3821-7815-EA3AC53A3812}" dt="2025-09-19T14:07:01.405" v="716" actId="1076"/>
        <pc:sldMkLst>
          <pc:docMk/>
          <pc:sldMk cId="2766970233" sldId="1541"/>
        </pc:sldMkLst>
        <pc:spChg chg="mod">
          <ac:chgData name="stefano.scalcione@gmail.com" userId="S::urn:spo:guest#stefano.scalcione@gmail.com::" providerId="AD" clId="Web-{EC7773E6-7C8E-3821-7815-EA3AC53A3812}" dt="2025-09-19T13:02:15.618" v="50" actId="14100"/>
          <ac:spMkLst>
            <pc:docMk/>
            <pc:sldMk cId="2766970233" sldId="1541"/>
            <ac:spMk id="3" creationId="{91E61352-1920-1A62-43A4-937BFCA570DC}"/>
          </ac:spMkLst>
        </pc:spChg>
        <pc:picChg chg="mod">
          <ac:chgData name="stefano.scalcione@gmail.com" userId="S::urn:spo:guest#stefano.scalcione@gmail.com::" providerId="AD" clId="Web-{EC7773E6-7C8E-3821-7815-EA3AC53A3812}" dt="2025-09-19T14:07:01.405" v="716" actId="1076"/>
          <ac:picMkLst>
            <pc:docMk/>
            <pc:sldMk cId="2766970233" sldId="1541"/>
            <ac:picMk id="2" creationId="{EAA04DA2-CB97-EDF7-5001-8E620DA3B24C}"/>
          </ac:picMkLst>
        </pc:picChg>
        <pc:picChg chg="mod">
          <ac:chgData name="stefano.scalcione@gmail.com" userId="S::urn:spo:guest#stefano.scalcione@gmail.com::" providerId="AD" clId="Web-{EC7773E6-7C8E-3821-7815-EA3AC53A3812}" dt="2025-09-19T14:06:56.967" v="715" actId="1076"/>
          <ac:picMkLst>
            <pc:docMk/>
            <pc:sldMk cId="2766970233" sldId="1541"/>
            <ac:picMk id="8" creationId="{F95DE0BA-1E86-E5C5-7074-91D7BFABA947}"/>
          </ac:picMkLst>
        </pc:picChg>
      </pc:sldChg>
      <pc:sldChg chg="addSp delSp modSp mod modTransition">
        <pc:chgData name="stefano.scalcione@gmail.com" userId="S::urn:spo:guest#stefano.scalcione@gmail.com::" providerId="AD" clId="Web-{EC7773E6-7C8E-3821-7815-EA3AC53A3812}" dt="2025-09-19T14:38:12.798" v="784" actId="1076"/>
        <pc:sldMkLst>
          <pc:docMk/>
          <pc:sldMk cId="953048560" sldId="1544"/>
        </pc:sldMkLst>
        <pc:spChg chg="mod">
          <ac:chgData name="stefano.scalcione@gmail.com" userId="S::urn:spo:guest#stefano.scalcione@gmail.com::" providerId="AD" clId="Web-{EC7773E6-7C8E-3821-7815-EA3AC53A3812}" dt="2025-09-19T13:18:04.556" v="444" actId="1076"/>
          <ac:spMkLst>
            <pc:docMk/>
            <pc:sldMk cId="953048560" sldId="1544"/>
            <ac:spMk id="3" creationId="{F4027D03-A072-37AF-C6FA-62AC5DA5D774}"/>
          </ac:spMkLst>
        </pc:spChg>
        <pc:spChg chg="mod">
          <ac:chgData name="stefano.scalcione@gmail.com" userId="S::urn:spo:guest#stefano.scalcione@gmail.com::" providerId="AD" clId="Web-{EC7773E6-7C8E-3821-7815-EA3AC53A3812}" dt="2025-09-19T13:17:29.477" v="440" actId="1076"/>
          <ac:spMkLst>
            <pc:docMk/>
            <pc:sldMk cId="953048560" sldId="1544"/>
            <ac:spMk id="4" creationId="{4A59EB15-432E-9F1E-B8FE-E26C2EF75CA6}"/>
          </ac:spMkLst>
        </pc:spChg>
        <pc:picChg chg="add mod">
          <ac:chgData name="stefano.scalcione@gmail.com" userId="S::urn:spo:guest#stefano.scalcione@gmail.com::" providerId="AD" clId="Web-{EC7773E6-7C8E-3821-7815-EA3AC53A3812}" dt="2025-09-19T14:38:12.798" v="784" actId="1076"/>
          <ac:picMkLst>
            <pc:docMk/>
            <pc:sldMk cId="953048560" sldId="1544"/>
            <ac:picMk id="7" creationId="{17F44A7E-F859-5531-7B89-6444183ED6F4}"/>
          </ac:picMkLst>
        </pc:picChg>
      </pc:sldChg>
      <pc:sldChg chg="addSp delSp modSp mod modTransition setBg">
        <pc:chgData name="stefano.scalcione@gmail.com" userId="S::urn:spo:guest#stefano.scalcione@gmail.com::" providerId="AD" clId="Web-{EC7773E6-7C8E-3821-7815-EA3AC53A3812}" dt="2025-09-19T14:18:43.343" v="756" actId="1076"/>
        <pc:sldMkLst>
          <pc:docMk/>
          <pc:sldMk cId="2360486516" sldId="1545"/>
        </pc:sldMkLst>
        <pc:spChg chg="mod">
          <ac:chgData name="stefano.scalcione@gmail.com" userId="S::urn:spo:guest#stefano.scalcione@gmail.com::" providerId="AD" clId="Web-{EC7773E6-7C8E-3821-7815-EA3AC53A3812}" dt="2025-09-19T13:13:55.032" v="414" actId="1076"/>
          <ac:spMkLst>
            <pc:docMk/>
            <pc:sldMk cId="2360486516" sldId="1545"/>
            <ac:spMk id="2" creationId="{7D4B08E9-C6E1-3975-D9D9-89541EDECDF4}"/>
          </ac:spMkLst>
        </pc:spChg>
        <pc:picChg chg="mod">
          <ac:chgData name="stefano.scalcione@gmail.com" userId="S::urn:spo:guest#stefano.scalcione@gmail.com::" providerId="AD" clId="Web-{EC7773E6-7C8E-3821-7815-EA3AC53A3812}" dt="2025-09-19T14:18:43.343" v="756" actId="1076"/>
          <ac:picMkLst>
            <pc:docMk/>
            <pc:sldMk cId="2360486516" sldId="1545"/>
            <ac:picMk id="3" creationId="{B5B839C5-C0C4-5CE0-E893-56B8DF52B396}"/>
          </ac:picMkLst>
        </pc:picChg>
      </pc:sldChg>
      <pc:sldChg chg="addSp delSp modSp mod modTransition setBg">
        <pc:chgData name="stefano.scalcione@gmail.com" userId="S::urn:spo:guest#stefano.scalcione@gmail.com::" providerId="AD" clId="Web-{EC7773E6-7C8E-3821-7815-EA3AC53A3812}" dt="2025-09-19T14:21:30.504" v="764" actId="1076"/>
        <pc:sldMkLst>
          <pc:docMk/>
          <pc:sldMk cId="2897304648" sldId="1546"/>
        </pc:sldMkLst>
        <pc:spChg chg="mod">
          <ac:chgData name="stefano.scalcione@gmail.com" userId="S::urn:spo:guest#stefano.scalcione@gmail.com::" providerId="AD" clId="Web-{EC7773E6-7C8E-3821-7815-EA3AC53A3812}" dt="2025-09-19T13:15:35.115" v="436" actId="20577"/>
          <ac:spMkLst>
            <pc:docMk/>
            <pc:sldMk cId="2897304648" sldId="1546"/>
            <ac:spMk id="3" creationId="{2A8749FF-582D-1D16-4916-0EE9299CEBDB}"/>
          </ac:spMkLst>
        </pc:spChg>
        <pc:spChg chg="mod">
          <ac:chgData name="stefano.scalcione@gmail.com" userId="S::urn:spo:guest#stefano.scalcione@gmail.com::" providerId="AD" clId="Web-{EC7773E6-7C8E-3821-7815-EA3AC53A3812}" dt="2025-09-19T14:21:30.504" v="764" actId="1076"/>
          <ac:spMkLst>
            <pc:docMk/>
            <pc:sldMk cId="2897304648" sldId="1546"/>
            <ac:spMk id="5" creationId="{428976B4-1FCE-0CFA-ADD3-94036408EC36}"/>
          </ac:spMkLst>
        </pc:spChg>
        <pc:picChg chg="mod">
          <ac:chgData name="stefano.scalcione@gmail.com" userId="S::urn:spo:guest#stefano.scalcione@gmail.com::" providerId="AD" clId="Web-{EC7773E6-7C8E-3821-7815-EA3AC53A3812}" dt="2025-09-19T14:21:18.426" v="761" actId="1076"/>
          <ac:picMkLst>
            <pc:docMk/>
            <pc:sldMk cId="2897304648" sldId="1546"/>
            <ac:picMk id="6" creationId="{283A6839-D199-FBFE-4605-5EBFCBA22F59}"/>
          </ac:picMkLst>
        </pc:picChg>
      </pc:sldChg>
      <pc:sldChg chg="modSp mod modTransition">
        <pc:chgData name="stefano.scalcione@gmail.com" userId="S::urn:spo:guest#stefano.scalcione@gmail.com::" providerId="AD" clId="Web-{EC7773E6-7C8E-3821-7815-EA3AC53A3812}" dt="2025-09-19T14:11:19.886" v="753" actId="1076"/>
        <pc:sldMkLst>
          <pc:docMk/>
          <pc:sldMk cId="2903955578" sldId="1547"/>
        </pc:sldMkLst>
        <pc:spChg chg="mod">
          <ac:chgData name="stefano.scalcione@gmail.com" userId="S::urn:spo:guest#stefano.scalcione@gmail.com::" providerId="AD" clId="Web-{EC7773E6-7C8E-3821-7815-EA3AC53A3812}" dt="2025-09-19T14:11:14.885" v="752" actId="1076"/>
          <ac:spMkLst>
            <pc:docMk/>
            <pc:sldMk cId="2903955578" sldId="1547"/>
            <ac:spMk id="2" creationId="{22A12CEB-ED57-0D86-8155-4DA40EE9D82D}"/>
          </ac:spMkLst>
        </pc:spChg>
        <pc:spChg chg="mod">
          <ac:chgData name="stefano.scalcione@gmail.com" userId="S::urn:spo:guest#stefano.scalcione@gmail.com::" providerId="AD" clId="Web-{EC7773E6-7C8E-3821-7815-EA3AC53A3812}" dt="2025-09-19T14:11:19.886" v="753" actId="1076"/>
          <ac:spMkLst>
            <pc:docMk/>
            <pc:sldMk cId="2903955578" sldId="1547"/>
            <ac:spMk id="4" creationId="{5EA0F2A6-1049-3BE1-5DE6-D567F3F3CBBB}"/>
          </ac:spMkLst>
        </pc:spChg>
        <pc:picChg chg="mod">
          <ac:chgData name="stefano.scalcione@gmail.com" userId="S::urn:spo:guest#stefano.scalcione@gmail.com::" providerId="AD" clId="Web-{EC7773E6-7C8E-3821-7815-EA3AC53A3812}" dt="2025-09-19T14:11:11.385" v="751" actId="1076"/>
          <ac:picMkLst>
            <pc:docMk/>
            <pc:sldMk cId="2903955578" sldId="1547"/>
            <ac:picMk id="3" creationId="{B5201946-A1AD-AA2B-E5E4-648DDB69E045}"/>
          </ac:picMkLst>
        </pc:picChg>
      </pc:sldChg>
      <pc:sldChg chg="mod modTransition">
        <pc:chgData name="stefano.scalcione@gmail.com" userId="S::urn:spo:guest#stefano.scalcione@gmail.com::" providerId="AD" clId="Web-{EC7773E6-7C8E-3821-7815-EA3AC53A3812}" dt="2025-09-19T13:36:52.429" v="509"/>
        <pc:sldMkLst>
          <pc:docMk/>
          <pc:sldMk cId="1872011933" sldId="1550"/>
        </pc:sldMkLst>
      </pc:sldChg>
      <pc:sldChg chg="addSp delSp modSp mod chgLayout">
        <pc:chgData name="stefano.scalcione@gmail.com" userId="S::urn:spo:guest#stefano.scalcione@gmail.com::" providerId="AD" clId="Web-{EC7773E6-7C8E-3821-7815-EA3AC53A3812}" dt="2025-09-19T14:09:27.188" v="739" actId="14100"/>
        <pc:sldMkLst>
          <pc:docMk/>
          <pc:sldMk cId="86544186" sldId="1552"/>
        </pc:sldMkLst>
        <pc:spChg chg="mod ord">
          <ac:chgData name="stefano.scalcione@gmail.com" userId="S::urn:spo:guest#stefano.scalcione@gmail.com::" providerId="AD" clId="Web-{EC7773E6-7C8E-3821-7815-EA3AC53A3812}" dt="2025-09-19T14:08:58.469" v="737" actId="1076"/>
          <ac:spMkLst>
            <pc:docMk/>
            <pc:sldMk cId="86544186" sldId="1552"/>
            <ac:spMk id="3" creationId="{09244934-D73E-47BC-BD35-3395C615690D}"/>
          </ac:spMkLst>
        </pc:spChg>
        <pc:spChg chg="mod">
          <ac:chgData name="stefano.scalcione@gmail.com" userId="S::urn:spo:guest#stefano.scalcione@gmail.com::" providerId="AD" clId="Web-{EC7773E6-7C8E-3821-7815-EA3AC53A3812}" dt="2025-09-19T14:09:27.188" v="739" actId="14100"/>
          <ac:spMkLst>
            <pc:docMk/>
            <pc:sldMk cId="86544186" sldId="1552"/>
            <ac:spMk id="5" creationId="{A4629744-92AE-B3BF-2733-DFF84B52A6DD}"/>
          </ac:spMkLst>
        </pc:spChg>
        <pc:picChg chg="mod modCrop">
          <ac:chgData name="stefano.scalcione@gmail.com" userId="S::urn:spo:guest#stefano.scalcione@gmail.com::" providerId="AD" clId="Web-{EC7773E6-7C8E-3821-7815-EA3AC53A3812}" dt="2025-09-19T14:08:24.624" v="729" actId="1076"/>
          <ac:picMkLst>
            <pc:docMk/>
            <pc:sldMk cId="86544186" sldId="1552"/>
            <ac:picMk id="6" creationId="{6010CB59-E45D-D00F-2DAF-9C8A4A73B59F}"/>
          </ac:picMkLst>
        </pc:picChg>
      </pc:sldChg>
      <pc:sldChg chg="addSp modSp">
        <pc:chgData name="stefano.scalcione@gmail.com" userId="S::urn:spo:guest#stefano.scalcione@gmail.com::" providerId="AD" clId="Web-{EC7773E6-7C8E-3821-7815-EA3AC53A3812}" dt="2025-09-19T14:36:06.139" v="776" actId="20577"/>
        <pc:sldMkLst>
          <pc:docMk/>
          <pc:sldMk cId="312060613" sldId="1553"/>
        </pc:sldMkLst>
        <pc:spChg chg="mod">
          <ac:chgData name="stefano.scalcione@gmail.com" userId="S::urn:spo:guest#stefano.scalcione@gmail.com::" providerId="AD" clId="Web-{EC7773E6-7C8E-3821-7815-EA3AC53A3812}" dt="2025-09-19T14:36:06.139" v="776" actId="20577"/>
          <ac:spMkLst>
            <pc:docMk/>
            <pc:sldMk cId="312060613" sldId="1553"/>
            <ac:spMk id="13" creationId="{54E398AE-56BB-237B-6C44-E5049AAFC1CD}"/>
          </ac:spMkLst>
        </pc:spChg>
      </pc:sldChg>
      <pc:sldChg chg="modSp">
        <pc:chgData name="stefano.scalcione@gmail.com" userId="S::urn:spo:guest#stefano.scalcione@gmail.com::" providerId="AD" clId="Web-{EC7773E6-7C8E-3821-7815-EA3AC53A3812}" dt="2025-09-19T14:50:40.100" v="911" actId="20577"/>
        <pc:sldMkLst>
          <pc:docMk/>
          <pc:sldMk cId="1532717161" sldId="1556"/>
        </pc:sldMkLst>
        <pc:spChg chg="mod">
          <ac:chgData name="stefano.scalcione@gmail.com" userId="S::urn:spo:guest#stefano.scalcione@gmail.com::" providerId="AD" clId="Web-{EC7773E6-7C8E-3821-7815-EA3AC53A3812}" dt="2025-09-19T14:50:03.489" v="867" actId="1076"/>
          <ac:spMkLst>
            <pc:docMk/>
            <pc:sldMk cId="1532717161" sldId="1556"/>
            <ac:spMk id="2" creationId="{8D9C6A71-77E4-69D2-4051-24B7F458ED02}"/>
          </ac:spMkLst>
        </pc:spChg>
        <pc:spChg chg="mod">
          <ac:chgData name="stefano.scalcione@gmail.com" userId="S::urn:spo:guest#stefano.scalcione@gmail.com::" providerId="AD" clId="Web-{EC7773E6-7C8E-3821-7815-EA3AC53A3812}" dt="2025-09-19T14:50:40.100" v="911" actId="20577"/>
          <ac:spMkLst>
            <pc:docMk/>
            <pc:sldMk cId="1532717161" sldId="1556"/>
            <ac:spMk id="9" creationId="{372333FF-38F1-6C13-5746-8C7E4C4597BF}"/>
          </ac:spMkLst>
        </pc:spChg>
        <pc:picChg chg="mod">
          <ac:chgData name="stefano.scalcione@gmail.com" userId="S::urn:spo:guest#stefano.scalcione@gmail.com::" providerId="AD" clId="Web-{EC7773E6-7C8E-3821-7815-EA3AC53A3812}" dt="2025-09-19T14:46:25.380" v="824" actId="1076"/>
          <ac:picMkLst>
            <pc:docMk/>
            <pc:sldMk cId="1532717161" sldId="1556"/>
            <ac:picMk id="5" creationId="{6269B0CA-65F5-11A9-566A-B1B49A079FD5}"/>
          </ac:picMkLst>
        </pc:picChg>
      </pc:sldChg>
      <pc:sldMasterChg chg="mod modTransition setBg modSldLayout">
        <pc:chgData name="stefano.scalcione@gmail.com" userId="S::urn:spo:guest#stefano.scalcione@gmail.com::" providerId="AD" clId="Web-{EC7773E6-7C8E-3821-7815-EA3AC53A3812}" dt="2025-09-19T13:36:52.429" v="509"/>
        <pc:sldMasterMkLst>
          <pc:docMk/>
          <pc:sldMasterMk cId="3754265272" sldId="2147483770"/>
        </pc:sldMasterMkLst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66235941" sldId="214748377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51693850" sldId="2147483819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 modTransition">
          <pc:chgData name="stefano.scalcione@gmail.com" userId="S::urn:spo:guest#stefano.scalcione@gmail.com::" providerId="AD" clId="Web-{EC7773E6-7C8E-3821-7815-EA3AC53A3812}" dt="2025-09-19T13:36:52.429" v="509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  <pc:docChgLst>
    <pc:chgData name="Matteo Francioni" userId="S::matteo.francioni@studenti.unimi.it::6559821c-4d2c-4805-b1be-ce846d10dd7b" providerId="AD" clId="Web-{BAD15833-2236-C4DA-D379-DEB0E86079CB}"/>
    <pc:docChg chg="modSld">
      <pc:chgData name="Matteo Francioni" userId="S::matteo.francioni@studenti.unimi.it::6559821c-4d2c-4805-b1be-ce846d10dd7b" providerId="AD" clId="Web-{BAD15833-2236-C4DA-D379-DEB0E86079CB}" dt="2025-09-16T12:10:11.563" v="104" actId="20577"/>
      <pc:docMkLst>
        <pc:docMk/>
      </pc:docMkLst>
      <pc:sldChg chg="addSp delSp modSp">
        <pc:chgData name="Matteo Francioni" userId="S::matteo.francioni@studenti.unimi.it::6559821c-4d2c-4805-b1be-ce846d10dd7b" providerId="AD" clId="Web-{BAD15833-2236-C4DA-D379-DEB0E86079CB}" dt="2025-09-16T12:05:53.107" v="92"/>
        <pc:sldMkLst>
          <pc:docMk/>
          <pc:sldMk cId="306656890" sldId="1523"/>
        </pc:sldMkLst>
      </pc:sldChg>
      <pc:sldChg chg="addSp delSp modSp">
        <pc:chgData name="Matteo Francioni" userId="S::matteo.francioni@studenti.unimi.it::6559821c-4d2c-4805-b1be-ce846d10dd7b" providerId="AD" clId="Web-{BAD15833-2236-C4DA-D379-DEB0E86079CB}" dt="2025-09-16T12:05:55.935" v="93"/>
        <pc:sldMkLst>
          <pc:docMk/>
          <pc:sldMk cId="3516832344" sldId="1526"/>
        </pc:sldMkLst>
      </pc:sldChg>
      <pc:sldChg chg="delSp">
        <pc:chgData name="Matteo Francioni" userId="S::matteo.francioni@studenti.unimi.it::6559821c-4d2c-4805-b1be-ce846d10dd7b" providerId="AD" clId="Web-{BAD15833-2236-C4DA-D379-DEB0E86079CB}" dt="2025-09-16T12:05:45.857" v="89"/>
        <pc:sldMkLst>
          <pc:docMk/>
          <pc:sldMk cId="3793073694" sldId="1531"/>
        </pc:sldMkLst>
      </pc:sldChg>
      <pc:sldChg chg="delSp addAnim delAnim">
        <pc:chgData name="Matteo Francioni" userId="S::matteo.francioni@studenti.unimi.it::6559821c-4d2c-4805-b1be-ce846d10dd7b" providerId="AD" clId="Web-{BAD15833-2236-C4DA-D379-DEB0E86079CB}" dt="2025-09-16T12:05:42.138" v="88"/>
        <pc:sldMkLst>
          <pc:docMk/>
          <pc:sldMk cId="2766970233" sldId="1541"/>
        </pc:sldMkLst>
      </pc:sldChg>
      <pc:sldChg chg="addSp delSp modSp">
        <pc:chgData name="Matteo Francioni" userId="S::matteo.francioni@studenti.unimi.it::6559821c-4d2c-4805-b1be-ce846d10dd7b" providerId="AD" clId="Web-{BAD15833-2236-C4DA-D379-DEB0E86079CB}" dt="2025-09-16T12:06:00.294" v="95"/>
        <pc:sldMkLst>
          <pc:docMk/>
          <pc:sldMk cId="2360486516" sldId="1545"/>
        </pc:sldMkLst>
      </pc:sldChg>
      <pc:sldChg chg="addSp delSp modSp">
        <pc:chgData name="Matteo Francioni" userId="S::matteo.francioni@studenti.unimi.it::6559821c-4d2c-4805-b1be-ce846d10dd7b" providerId="AD" clId="Web-{BAD15833-2236-C4DA-D379-DEB0E86079CB}" dt="2025-09-16T11:58:59.716" v="78"/>
        <pc:sldMkLst>
          <pc:docMk/>
          <pc:sldMk cId="2897304648" sldId="1546"/>
        </pc:sldMkLst>
      </pc:sldChg>
    </pc:docChg>
  </pc:docChgLst>
  <pc:docChgLst>
    <pc:chgData name="Matteo Francioni" userId="S::matteo.francioni@studenti.unimi.it::6559821c-4d2c-4805-b1be-ce846d10dd7b" providerId="AD" clId="Web-{D986C215-5A6B-C456-B7B8-A6179B07FCE0}"/>
    <pc:docChg chg="addSld delSld modSld modMainMaster">
      <pc:chgData name="Matteo Francioni" userId="S::matteo.francioni@studenti.unimi.it::6559821c-4d2c-4805-b1be-ce846d10dd7b" providerId="AD" clId="Web-{D986C215-5A6B-C456-B7B8-A6179B07FCE0}" dt="2025-09-23T15:25:23.104" v="1213"/>
      <pc:docMkLst>
        <pc:docMk/>
      </pc:docMkLst>
      <pc:sldChg chg="addSp modSp">
        <pc:chgData name="Matteo Francioni" userId="S::matteo.francioni@studenti.unimi.it::6559821c-4d2c-4805-b1be-ce846d10dd7b" providerId="AD" clId="Web-{D986C215-5A6B-C456-B7B8-A6179B07FCE0}" dt="2025-09-23T13:57:52.975" v="359" actId="1076"/>
        <pc:sldMkLst>
          <pc:docMk/>
          <pc:sldMk cId="3272732094" sldId="1512"/>
        </pc:sldMkLst>
        <pc:spChg chg="mod">
          <ac:chgData name="Matteo Francioni" userId="S::matteo.francioni@studenti.unimi.it::6559821c-4d2c-4805-b1be-ce846d10dd7b" providerId="AD" clId="Web-{D986C215-5A6B-C456-B7B8-A6179B07FCE0}" dt="2025-09-23T13:45:47.536" v="330" actId="14100"/>
          <ac:spMkLst>
            <pc:docMk/>
            <pc:sldMk cId="3272732094" sldId="1512"/>
            <ac:spMk id="6" creationId="{36F2EB5A-1AD7-F809-E650-840B8920DE43}"/>
          </ac:spMkLst>
        </pc:spChg>
        <pc:picChg chg="add mod">
          <ac:chgData name="Matteo Francioni" userId="S::matteo.francioni@studenti.unimi.it::6559821c-4d2c-4805-b1be-ce846d10dd7b" providerId="AD" clId="Web-{D986C215-5A6B-C456-B7B8-A6179B07FCE0}" dt="2025-09-23T13:57:52.975" v="359" actId="1076"/>
          <ac:picMkLst>
            <pc:docMk/>
            <pc:sldMk cId="3272732094" sldId="1512"/>
            <ac:picMk id="2" creationId="{14238A49-C07F-E18B-1965-798AC77D52E2}"/>
          </ac:picMkLst>
        </pc:picChg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306656890" sldId="1523"/>
        </pc:sldMkLst>
        <pc:spChg chg="mod">
          <ac:chgData name="Matteo Francioni" userId="S::matteo.francioni@studenti.unimi.it::6559821c-4d2c-4805-b1be-ce846d10dd7b" providerId="AD" clId="Web-{D986C215-5A6B-C456-B7B8-A6179B07FCE0}" dt="2025-09-23T15:03:41.057" v="691" actId="20577"/>
          <ac:spMkLst>
            <pc:docMk/>
            <pc:sldMk cId="306656890" sldId="1523"/>
            <ac:spMk id="9" creationId="{256EC99B-17D9-8720-4941-11BE405BA2F3}"/>
          </ac:spMkLst>
        </pc:spChg>
      </pc:sldChg>
      <pc:sldChg chg="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3516832344" sldId="1526"/>
        </pc:sldMkLst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3793073694" sldId="1531"/>
        </pc:sldMkLst>
        <pc:spChg chg="mod">
          <ac:chgData name="Matteo Francioni" userId="S::matteo.francioni@studenti.unimi.it::6559821c-4d2c-4805-b1be-ce846d10dd7b" providerId="AD" clId="Web-{D986C215-5A6B-C456-B7B8-A6179B07FCE0}" dt="2025-09-23T14:48:29.494" v="562" actId="20577"/>
          <ac:spMkLst>
            <pc:docMk/>
            <pc:sldMk cId="3793073694" sldId="1531"/>
            <ac:spMk id="2" creationId="{8BE95F89-8477-A56E-8577-D59A3A670E4D}"/>
          </ac:spMkLst>
        </pc:spChg>
      </pc:sldChg>
      <pc:sldChg chg="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2766970233" sldId="1541"/>
        </pc:sldMkLst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953048560" sldId="1544"/>
        </pc:sldMkLst>
        <pc:spChg chg="mod">
          <ac:chgData name="Matteo Francioni" userId="S::matteo.francioni@studenti.unimi.it::6559821c-4d2c-4805-b1be-ce846d10dd7b" providerId="AD" clId="Web-{D986C215-5A6B-C456-B7B8-A6179B07FCE0}" dt="2025-09-23T15:09:01.146" v="924" actId="20577"/>
          <ac:spMkLst>
            <pc:docMk/>
            <pc:sldMk cId="953048560" sldId="1544"/>
            <ac:spMk id="4" creationId="{4A59EB15-432E-9F1E-B8FE-E26C2EF75CA6}"/>
          </ac:spMkLst>
        </pc:spChg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2360486516" sldId="1545"/>
        </pc:sldMkLst>
        <pc:spChg chg="mod">
          <ac:chgData name="Matteo Francioni" userId="S::matteo.francioni@studenti.unimi.it::6559821c-4d2c-4805-b1be-ce846d10dd7b" providerId="AD" clId="Web-{D986C215-5A6B-C456-B7B8-A6179B07FCE0}" dt="2025-09-23T15:12:41.400" v="1003" actId="20577"/>
          <ac:spMkLst>
            <pc:docMk/>
            <pc:sldMk cId="2360486516" sldId="1545"/>
            <ac:spMk id="4" creationId="{8E1ED8C5-4AF9-DEA4-1D16-65706F2C0944}"/>
          </ac:spMkLst>
        </pc:spChg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2897304648" sldId="1546"/>
        </pc:sldMkLst>
        <pc:spChg chg="mod">
          <ac:chgData name="Matteo Francioni" userId="S::matteo.francioni@studenti.unimi.it::6559821c-4d2c-4805-b1be-ce846d10dd7b" providerId="AD" clId="Web-{D986C215-5A6B-C456-B7B8-A6179B07FCE0}" dt="2025-09-23T15:13:07.947" v="1005" actId="20577"/>
          <ac:spMkLst>
            <pc:docMk/>
            <pc:sldMk cId="2897304648" sldId="1546"/>
            <ac:spMk id="5" creationId="{428976B4-1FCE-0CFA-ADD3-94036408EC36}"/>
          </ac:spMkLst>
        </pc:spChg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2903955578" sldId="1547"/>
        </pc:sldMkLst>
        <pc:spChg chg="mod">
          <ac:chgData name="Matteo Francioni" userId="S::matteo.francioni@studenti.unimi.it::6559821c-4d2c-4805-b1be-ce846d10dd7b" providerId="AD" clId="Web-{D986C215-5A6B-C456-B7B8-A6179B07FCE0}" dt="2025-09-23T13:39:16.466" v="39" actId="20577"/>
          <ac:spMkLst>
            <pc:docMk/>
            <pc:sldMk cId="2903955578" sldId="1547"/>
            <ac:spMk id="4" creationId="{5EA0F2A6-1049-3BE1-5DE6-D567F3F3CBBB}"/>
          </ac:spMkLst>
        </pc:spChg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1872011933" sldId="1550"/>
        </pc:sldMkLst>
        <pc:spChg chg="mod">
          <ac:chgData name="Matteo Francioni" userId="S::matteo.francioni@studenti.unimi.it::6559821c-4d2c-4805-b1be-ce846d10dd7b" providerId="AD" clId="Web-{D986C215-5A6B-C456-B7B8-A6179B07FCE0}" dt="2025-09-23T15:04:12.621" v="696" actId="20577"/>
          <ac:spMkLst>
            <pc:docMk/>
            <pc:sldMk cId="1872011933" sldId="1550"/>
            <ac:spMk id="4" creationId="{A8126D3B-4CFA-FDDC-68A7-5E46E9444DC9}"/>
          </ac:spMkLst>
        </pc:spChg>
        <pc:spChg chg="mod">
          <ac:chgData name="Matteo Francioni" userId="S::matteo.francioni@studenti.unimi.it::6559821c-4d2c-4805-b1be-ce846d10dd7b" providerId="AD" clId="Web-{D986C215-5A6B-C456-B7B8-A6179B07FCE0}" dt="2025-09-23T14:57:42.990" v="660" actId="20577"/>
          <ac:spMkLst>
            <pc:docMk/>
            <pc:sldMk cId="1872011933" sldId="1550"/>
            <ac:spMk id="9" creationId="{16C48ED4-7474-5409-02E8-21171A7C6F8B}"/>
          </ac:spMkLst>
        </pc:spChg>
      </pc:sldChg>
      <pc:sldChg chg="del">
        <pc:chgData name="Matteo Francioni" userId="S::matteo.francioni@studenti.unimi.it::6559821c-4d2c-4805-b1be-ce846d10dd7b" providerId="AD" clId="Web-{D986C215-5A6B-C456-B7B8-A6179B07FCE0}" dt="2025-09-23T14:33:58.523" v="480"/>
        <pc:sldMkLst>
          <pc:docMk/>
          <pc:sldMk cId="3815782207" sldId="1551"/>
        </pc:sldMkLst>
      </pc:sldChg>
      <pc:sldChg chg="addSp delSp modSp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86544186" sldId="1552"/>
        </pc:sldMkLst>
        <pc:spChg chg="del">
          <ac:chgData name="Matteo Francioni" userId="S::matteo.francioni@studenti.unimi.it::6559821c-4d2c-4805-b1be-ce846d10dd7b" providerId="AD" clId="Web-{D986C215-5A6B-C456-B7B8-A6179B07FCE0}" dt="2025-09-23T15:05:30.249" v="697"/>
          <ac:spMkLst>
            <pc:docMk/>
            <pc:sldMk cId="86544186" sldId="1552"/>
            <ac:spMk id="3" creationId="{09244934-D73E-47BC-BD35-3395C615690D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5:05:34.453" v="698"/>
          <ac:spMkLst>
            <pc:docMk/>
            <pc:sldMk cId="86544186" sldId="1552"/>
            <ac:spMk id="4" creationId="{85CD5348-024C-EA03-7FA5-B0A154841330}"/>
          </ac:spMkLst>
        </pc:spChg>
        <pc:spChg chg="mod">
          <ac:chgData name="Matteo Francioni" userId="S::matteo.francioni@studenti.unimi.it::6559821c-4d2c-4805-b1be-ce846d10dd7b" providerId="AD" clId="Web-{D986C215-5A6B-C456-B7B8-A6179B07FCE0}" dt="2025-09-23T15:08:28.739" v="916" actId="20577"/>
          <ac:spMkLst>
            <pc:docMk/>
            <pc:sldMk cId="86544186" sldId="1552"/>
            <ac:spMk id="5" creationId="{A4629744-92AE-B3BF-2733-DFF84B52A6DD}"/>
          </ac:spMkLst>
        </pc:spChg>
        <pc:picChg chg="del mod">
          <ac:chgData name="Matteo Francioni" userId="S::matteo.francioni@studenti.unimi.it::6559821c-4d2c-4805-b1be-ce846d10dd7b" providerId="AD" clId="Web-{D986C215-5A6B-C456-B7B8-A6179B07FCE0}" dt="2025-09-23T14:52:40.626" v="620"/>
          <ac:picMkLst>
            <pc:docMk/>
            <pc:sldMk cId="86544186" sldId="1552"/>
            <ac:picMk id="10" creationId="{EB2CCEA0-866E-B0CB-4D1D-3DE796646CFE}"/>
          </ac:picMkLst>
        </pc:picChg>
      </pc:sldChg>
      <pc:sldChg chg="addSp delSp modSp mod modTransition modClrScheme chgLayout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312060613" sldId="1553"/>
        </pc:sldMkLst>
        <pc:spChg chg="del mod">
          <ac:chgData name="Matteo Francioni" userId="S::matteo.francioni@studenti.unimi.it::6559821c-4d2c-4805-b1be-ce846d10dd7b" providerId="AD" clId="Web-{D986C215-5A6B-C456-B7B8-A6179B07FCE0}" dt="2025-09-23T15:16:22.996" v="1138"/>
          <ac:spMkLst>
            <pc:docMk/>
            <pc:sldMk cId="312060613" sldId="1553"/>
            <ac:spMk id="2" creationId="{97FE832C-A19A-C37B-F5C1-F6C4D46D8B38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0:15.698" v="367"/>
          <ac:spMkLst>
            <pc:docMk/>
            <pc:sldMk cId="312060613" sldId="1553"/>
            <ac:spMk id="3" creationId="{D78E45AE-A279-CA79-A2EE-02A8F3637CE6}"/>
          </ac:spMkLst>
        </pc:spChg>
        <pc:spChg chg="mod">
          <ac:chgData name="Matteo Francioni" userId="S::matteo.francioni@studenti.unimi.it::6559821c-4d2c-4805-b1be-ce846d10dd7b" providerId="AD" clId="Web-{D986C215-5A6B-C456-B7B8-A6179B07FCE0}" dt="2025-09-23T14:01:25.247" v="373"/>
          <ac:spMkLst>
            <pc:docMk/>
            <pc:sldMk cId="312060613" sldId="1553"/>
            <ac:spMk id="9" creationId="{4AD18CA8-E996-60FA-9F7C-3C0949BC6F31}"/>
          </ac:spMkLst>
        </pc:spChg>
        <pc:spChg chg="del mod">
          <ac:chgData name="Matteo Francioni" userId="S::matteo.francioni@studenti.unimi.it::6559821c-4d2c-4805-b1be-ce846d10dd7b" providerId="AD" clId="Web-{D986C215-5A6B-C456-B7B8-A6179B07FCE0}" dt="2025-09-23T15:16:15.074" v="1135"/>
          <ac:spMkLst>
            <pc:docMk/>
            <pc:sldMk cId="312060613" sldId="1553"/>
            <ac:spMk id="13" creationId="{54E398AE-56BB-237B-6C44-E5049AAFC1CD}"/>
          </ac:spMkLst>
        </pc:spChg>
        <pc:spChg chg="add mod">
          <ac:chgData name="Matteo Francioni" userId="S::matteo.francioni@studenti.unimi.it::6559821c-4d2c-4805-b1be-ce846d10dd7b" providerId="AD" clId="Web-{D986C215-5A6B-C456-B7B8-A6179B07FCE0}" dt="2025-09-23T15:16:26.777" v="1141" actId="20577"/>
          <ac:spMkLst>
            <pc:docMk/>
            <pc:sldMk cId="312060613" sldId="1553"/>
            <ac:spMk id="14" creationId="{C709AA24-B684-3F71-5459-E0B2D084D666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1:40.263" v="374"/>
          <ac:spMkLst>
            <pc:docMk/>
            <pc:sldMk cId="312060613" sldId="1553"/>
            <ac:spMk id="18" creationId="{388A573E-5390-5658-BDB0-8168B0FE8C7C}"/>
          </ac:spMkLst>
        </pc:spChg>
        <pc:picChg chg="add del mod ord">
          <ac:chgData name="Matteo Francioni" userId="S::matteo.francioni@studenti.unimi.it::6559821c-4d2c-4805-b1be-ce846d10dd7b" providerId="AD" clId="Web-{D986C215-5A6B-C456-B7B8-A6179B07FCE0}" dt="2025-09-23T13:59:43.729" v="362"/>
          <ac:picMkLst>
            <pc:docMk/>
            <pc:sldMk cId="312060613" sldId="1553"/>
            <ac:picMk id="4" creationId="{9CB86638-DB81-38FC-4ED1-9AB10069DB18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3:57:56.554" v="360"/>
          <ac:picMkLst>
            <pc:docMk/>
            <pc:sldMk cId="312060613" sldId="1553"/>
            <ac:picMk id="5" creationId="{018C5413-5659-E9BC-1114-0CE7A96A1EC9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3:57:46.350" v="357"/>
          <ac:picMkLst>
            <pc:docMk/>
            <pc:sldMk cId="312060613" sldId="1553"/>
            <ac:picMk id="6" creationId="{8EBBFDC2-F174-197A-EDE7-BC4B735448CE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3:57:40.694" v="356"/>
          <ac:picMkLst>
            <pc:docMk/>
            <pc:sldMk cId="312060613" sldId="1553"/>
            <ac:picMk id="7" creationId="{91841FB9-C605-F737-55F8-96751A9DC38C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01:18.934" v="372"/>
          <ac:picMkLst>
            <pc:docMk/>
            <pc:sldMk cId="312060613" sldId="1553"/>
            <ac:picMk id="10" creationId="{1A134701-BF37-4FB2-CEBD-1A36437CA65E}"/>
          </ac:picMkLst>
        </pc:picChg>
        <pc:picChg chg="add mod ord">
          <ac:chgData name="Matteo Francioni" userId="S::matteo.francioni@studenti.unimi.it::6559821c-4d2c-4805-b1be-ce846d10dd7b" providerId="AD" clId="Web-{D986C215-5A6B-C456-B7B8-A6179B07FCE0}" dt="2025-09-23T14:01:54.200" v="376" actId="14100"/>
          <ac:picMkLst>
            <pc:docMk/>
            <pc:sldMk cId="312060613" sldId="1553"/>
            <ac:picMk id="11" creationId="{6D92376C-22D9-CFFE-E4C4-5D0CD82986C7}"/>
          </ac:picMkLst>
        </pc:picChg>
      </pc:sldChg>
      <pc:sldChg chg="del">
        <pc:chgData name="Matteo Francioni" userId="S::matteo.francioni@studenti.unimi.it::6559821c-4d2c-4805-b1be-ce846d10dd7b" providerId="AD" clId="Web-{D986C215-5A6B-C456-B7B8-A6179B07FCE0}" dt="2025-09-23T13:50:38.149" v="352"/>
        <pc:sldMkLst>
          <pc:docMk/>
          <pc:sldMk cId="2432447028" sldId="1554"/>
        </pc:sldMkLst>
      </pc:sldChg>
      <pc:sldChg chg="modSp modTransition">
        <pc:chgData name="Matteo Francioni" userId="S::matteo.francioni@studenti.unimi.it::6559821c-4d2c-4805-b1be-ce846d10dd7b" providerId="AD" clId="Web-{D986C215-5A6B-C456-B7B8-A6179B07FCE0}" dt="2025-09-23T15:25:18.385" v="1212"/>
        <pc:sldMkLst>
          <pc:docMk/>
          <pc:sldMk cId="1532717161" sldId="1556"/>
        </pc:sldMkLst>
        <pc:spChg chg="mod">
          <ac:chgData name="Matteo Francioni" userId="S::matteo.francioni@studenti.unimi.it::6559821c-4d2c-4805-b1be-ce846d10dd7b" providerId="AD" clId="Web-{D986C215-5A6B-C456-B7B8-A6179B07FCE0}" dt="2025-09-23T15:03:44.307" v="693" actId="20577"/>
          <ac:spMkLst>
            <pc:docMk/>
            <pc:sldMk cId="1532717161" sldId="1556"/>
            <ac:spMk id="9" creationId="{372333FF-38F1-6C13-5746-8C7E4C4597BF}"/>
          </ac:spMkLst>
        </pc:spChg>
      </pc:sldChg>
      <pc:sldChg chg="addSp delSp modSp add replId modTransition">
        <pc:chgData name="Matteo Francioni" userId="S::matteo.francioni@studenti.unimi.it::6559821c-4d2c-4805-b1be-ce846d10dd7b" providerId="AD" clId="Web-{D986C215-5A6B-C456-B7B8-A6179B07FCE0}" dt="2025-09-23T15:25:23.104" v="1213"/>
        <pc:sldMkLst>
          <pc:docMk/>
          <pc:sldMk cId="73036818" sldId="1557"/>
        </pc:sldMkLst>
        <pc:spChg chg="mod">
          <ac:chgData name="Matteo Francioni" userId="S::matteo.francioni@studenti.unimi.it::6559821c-4d2c-4805-b1be-ce846d10dd7b" providerId="AD" clId="Web-{D986C215-5A6B-C456-B7B8-A6179B07FCE0}" dt="2025-09-23T14:55:54.316" v="646" actId="20577"/>
          <ac:spMkLst>
            <pc:docMk/>
            <pc:sldMk cId="73036818" sldId="1557"/>
            <ac:spMk id="4" creationId="{D7D3BA01-F668-7B44-80CB-A05F63D2AC1E}"/>
          </ac:spMkLst>
        </pc:spChg>
        <pc:picChg chg="add del mod">
          <ac:chgData name="Matteo Francioni" userId="S::matteo.francioni@studenti.unimi.it::6559821c-4d2c-4805-b1be-ce846d10dd7b" providerId="AD" clId="Web-{D986C215-5A6B-C456-B7B8-A6179B07FCE0}" dt="2025-09-23T14:53:42.783" v="624"/>
          <ac:picMkLst>
            <pc:docMk/>
            <pc:sldMk cId="73036818" sldId="1557"/>
            <ac:picMk id="5" creationId="{3E20C085-86BA-9FE9-DF40-0AA54A266E36}"/>
          </ac:picMkLst>
        </pc:picChg>
      </pc:sldChg>
      <pc:sldChg chg="addSp delSp modSp add mod replId modTransition modClrScheme chgLayout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3059233406" sldId="1558"/>
        </pc:sldMkLst>
        <pc:spChg chg="add del mod">
          <ac:chgData name="Matteo Francioni" userId="S::matteo.francioni@studenti.unimi.it::6559821c-4d2c-4805-b1be-ce846d10dd7b" providerId="AD" clId="Web-{D986C215-5A6B-C456-B7B8-A6179B07FCE0}" dt="2025-09-23T14:04:17.562" v="390"/>
          <ac:spMkLst>
            <pc:docMk/>
            <pc:sldMk cId="3059233406" sldId="1558"/>
            <ac:spMk id="2" creationId="{681E4470-08E9-C0DD-F1E8-C8D5D4BED33E}"/>
          </ac:spMkLst>
        </pc:spChg>
        <pc:spChg chg="del mod">
          <ac:chgData name="Matteo Francioni" userId="S::matteo.francioni@studenti.unimi.it::6559821c-4d2c-4805-b1be-ce846d10dd7b" providerId="AD" clId="Web-{D986C215-5A6B-C456-B7B8-A6179B07FCE0}" dt="2025-09-23T14:08:52.335" v="422"/>
          <ac:spMkLst>
            <pc:docMk/>
            <pc:sldMk cId="3059233406" sldId="1558"/>
            <ac:spMk id="3" creationId="{33F4BFA5-3F9A-8B96-ED2D-0642330E5E3F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3:17.967" v="380"/>
          <ac:spMkLst>
            <pc:docMk/>
            <pc:sldMk cId="3059233406" sldId="1558"/>
            <ac:spMk id="6" creationId="{4858B344-2779-86FA-4783-FC0399B99AC6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2:56.889" v="377"/>
          <ac:spMkLst>
            <pc:docMk/>
            <pc:sldMk cId="3059233406" sldId="1558"/>
            <ac:spMk id="10" creationId="{52CD86BD-4DC7-1F1A-B739-B89F7BB3E44C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3:48:47.382" v="344"/>
          <ac:spMkLst>
            <pc:docMk/>
            <pc:sldMk cId="3059233406" sldId="1558"/>
            <ac:spMk id="11" creationId="{82A54073-64CA-A5F6-ABCE-6A14A3D6B5B9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4:17.562" v="390"/>
          <ac:spMkLst>
            <pc:docMk/>
            <pc:sldMk cId="3059233406" sldId="1558"/>
            <ac:spMk id="14" creationId="{0FB7264C-176E-8C18-ED6B-F19B394D5479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4:16.375" v="387"/>
          <ac:spMkLst>
            <pc:docMk/>
            <pc:sldMk cId="3059233406" sldId="1558"/>
            <ac:spMk id="20" creationId="{FEDB626F-954D-355E-2C88-83A1E1BD42EE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4:17.531" v="389"/>
          <ac:spMkLst>
            <pc:docMk/>
            <pc:sldMk cId="3059233406" sldId="1558"/>
            <ac:spMk id="22" creationId="{594F2EF8-7C9D-16C1-636F-8A058A9AA829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4:52.828" v="392"/>
          <ac:spMkLst>
            <pc:docMk/>
            <pc:sldMk cId="3059233406" sldId="1558"/>
            <ac:spMk id="25" creationId="{FEDB626F-954D-355E-2C88-83A1E1BD42EE}"/>
          </ac:spMkLst>
        </pc:spChg>
        <pc:spChg chg="add del mod">
          <ac:chgData name="Matteo Francioni" userId="S::matteo.francioni@studenti.unimi.it::6559821c-4d2c-4805-b1be-ce846d10dd7b" providerId="AD" clId="Web-{D986C215-5A6B-C456-B7B8-A6179B07FCE0}" dt="2025-09-23T14:08:57.429" v="423"/>
          <ac:spMkLst>
            <pc:docMk/>
            <pc:sldMk cId="3059233406" sldId="1558"/>
            <ac:spMk id="217" creationId="{702A6952-59E0-6659-2582-D817F64B0DD6}"/>
          </ac:spMkLst>
        </pc:spChg>
        <pc:spChg chg="add mod">
          <ac:chgData name="Matteo Francioni" userId="S::matteo.francioni@studenti.unimi.it::6559821c-4d2c-4805-b1be-ce846d10dd7b" providerId="AD" clId="Web-{D986C215-5A6B-C456-B7B8-A6179B07FCE0}" dt="2025-09-23T14:18:22.081" v="438"/>
          <ac:spMkLst>
            <pc:docMk/>
            <pc:sldMk cId="3059233406" sldId="1558"/>
            <ac:spMk id="264" creationId="{70B8CE14-3DF3-7A30-7AFD-234D16F8FD70}"/>
          </ac:spMkLst>
        </pc:spChg>
        <pc:spChg chg="add mod">
          <ac:chgData name="Matteo Francioni" userId="S::matteo.francioni@studenti.unimi.it::6559821c-4d2c-4805-b1be-ce846d10dd7b" providerId="AD" clId="Web-{D986C215-5A6B-C456-B7B8-A6179B07FCE0}" dt="2025-09-23T14:18:29.738" v="449" actId="20577"/>
          <ac:spMkLst>
            <pc:docMk/>
            <pc:sldMk cId="3059233406" sldId="1558"/>
            <ac:spMk id="269" creationId="{3AA2FC79-A315-93BC-6759-E8A2C3F24A44}"/>
          </ac:spMkLst>
        </pc:spChg>
        <pc:graphicFrameChg chg="add del">
          <ac:chgData name="Matteo Francioni" userId="S::matteo.francioni@studenti.unimi.it::6559821c-4d2c-4805-b1be-ce846d10dd7b" providerId="AD" clId="Web-{D986C215-5A6B-C456-B7B8-A6179B07FCE0}" dt="2025-09-23T14:04:16.375" v="387"/>
          <ac:graphicFrameMkLst>
            <pc:docMk/>
            <pc:sldMk cId="3059233406" sldId="1558"/>
            <ac:graphicFrameMk id="16" creationId="{6928B7BF-3EDD-C8CF-0720-7AEB0EF5521F}"/>
          </ac:graphicFrameMkLst>
        </pc:graphicFrameChg>
        <pc:graphicFrameChg chg="add del">
          <ac:chgData name="Matteo Francioni" userId="S::matteo.francioni@studenti.unimi.it::6559821c-4d2c-4805-b1be-ce846d10dd7b" providerId="AD" clId="Web-{D986C215-5A6B-C456-B7B8-A6179B07FCE0}" dt="2025-09-23T14:04:17.531" v="389"/>
          <ac:graphicFrameMkLst>
            <pc:docMk/>
            <pc:sldMk cId="3059233406" sldId="1558"/>
            <ac:graphicFrameMk id="23" creationId="{602391E0-26B5-BF43-D6FC-F5CF47447034}"/>
          </ac:graphicFrameMkLst>
        </pc:graphicFrameChg>
        <pc:graphicFrameChg chg="add del mod modGraphic">
          <ac:chgData name="Matteo Francioni" userId="S::matteo.francioni@studenti.unimi.it::6559821c-4d2c-4805-b1be-ce846d10dd7b" providerId="AD" clId="Web-{D986C215-5A6B-C456-B7B8-A6179B07FCE0}" dt="2025-09-23T14:17:55.596" v="433"/>
          <ac:graphicFrameMkLst>
            <pc:docMk/>
            <pc:sldMk cId="3059233406" sldId="1558"/>
            <ac:graphicFrameMk id="26" creationId="{6928B7BF-3EDD-C8CF-0720-7AEB0EF5521F}"/>
          </ac:graphicFrameMkLst>
        </pc:graphicFrameChg>
        <pc:picChg chg="add del mod">
          <ac:chgData name="Matteo Francioni" userId="S::matteo.francioni@studenti.unimi.it::6559821c-4d2c-4805-b1be-ce846d10dd7b" providerId="AD" clId="Web-{D986C215-5A6B-C456-B7B8-A6179B07FCE0}" dt="2025-09-23T14:40:05.467" v="503"/>
          <ac:picMkLst>
            <pc:docMk/>
            <pc:sldMk cId="3059233406" sldId="1558"/>
            <ac:picMk id="2" creationId="{9519D20B-9954-AFE1-A4C9-EC7DD9191E4F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38:37.997" v="499"/>
          <ac:picMkLst>
            <pc:docMk/>
            <pc:sldMk cId="3059233406" sldId="1558"/>
            <ac:picMk id="2" creationId="{B57B4B57-AF00-30D2-A107-C17013C71B13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40:43.873" v="509"/>
          <ac:picMkLst>
            <pc:docMk/>
            <pc:sldMk cId="3059233406" sldId="1558"/>
            <ac:picMk id="3" creationId="{3A64566A-F294-A139-6F2E-1BC4D3268BC2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3:47:17.725" v="331"/>
          <ac:picMkLst>
            <pc:docMk/>
            <pc:sldMk cId="3059233406" sldId="1558"/>
            <ac:picMk id="4" creationId="{0D42952A-C8B3-DD9F-A69B-745F369C4C88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42:28.093" v="513"/>
          <ac:picMkLst>
            <pc:docMk/>
            <pc:sldMk cId="3059233406" sldId="1558"/>
            <ac:picMk id="4" creationId="{2E79ED07-D0D7-0807-CFFF-333C502157FD}"/>
          </ac:picMkLst>
        </pc:picChg>
        <pc:picChg chg="del mod">
          <ac:chgData name="Matteo Francioni" userId="S::matteo.francioni@studenti.unimi.it::6559821c-4d2c-4805-b1be-ce846d10dd7b" providerId="AD" clId="Web-{D986C215-5A6B-C456-B7B8-A6179B07FCE0}" dt="2025-09-23T13:47:26.319" v="335"/>
          <ac:picMkLst>
            <pc:docMk/>
            <pc:sldMk cId="3059233406" sldId="1558"/>
            <ac:picMk id="5" creationId="{1E34489F-2698-BEC8-A7D0-498DA59DFBC3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42:51.940" v="515"/>
          <ac:picMkLst>
            <pc:docMk/>
            <pc:sldMk cId="3059233406" sldId="1558"/>
            <ac:picMk id="5" creationId="{E59E8B34-98D5-2CAD-7C13-8393E4941A59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42:59.441" v="517"/>
          <ac:picMkLst>
            <pc:docMk/>
            <pc:sldMk cId="3059233406" sldId="1558"/>
            <ac:picMk id="6" creationId="{D0B93503-B5C0-3AAD-5554-3ADE9464F9E1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3:48:01.772" v="342"/>
          <ac:picMkLst>
            <pc:docMk/>
            <pc:sldMk cId="3059233406" sldId="1558"/>
            <ac:picMk id="7" creationId="{69156315-D60E-977C-00D8-CA149BC3F804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43:52.743" v="531" actId="688"/>
          <ac:picMkLst>
            <pc:docMk/>
            <pc:sldMk cId="3059233406" sldId="1558"/>
            <ac:picMk id="7" creationId="{E76D50FD-4807-EE54-B27C-73E0FDAC13CE}"/>
          </ac:picMkLst>
        </pc:picChg>
        <pc:picChg chg="add del mod ord">
          <ac:chgData name="Matteo Francioni" userId="S::matteo.francioni@studenti.unimi.it::6559821c-4d2c-4805-b1be-ce846d10dd7b" providerId="AD" clId="Web-{D986C215-5A6B-C456-B7B8-A6179B07FCE0}" dt="2025-09-23T13:49:06.398" v="350"/>
          <ac:picMkLst>
            <pc:docMk/>
            <pc:sldMk cId="3059233406" sldId="1558"/>
            <ac:picMk id="8" creationId="{11AE07A6-671B-3DF1-3D4A-7F65EDF82FEA}"/>
          </ac:picMkLst>
        </pc:picChg>
        <pc:picChg chg="add mod">
          <ac:chgData name="Matteo Francioni" userId="S::matteo.francioni@studenti.unimi.it::6559821c-4d2c-4805-b1be-ce846d10dd7b" providerId="AD" clId="Web-{D986C215-5A6B-C456-B7B8-A6179B07FCE0}" dt="2025-09-23T14:45:16.703" v="541" actId="1076"/>
          <ac:picMkLst>
            <pc:docMk/>
            <pc:sldMk cId="3059233406" sldId="1558"/>
            <ac:picMk id="8" creationId="{8D1B30C9-02B5-62CF-6094-F0A41C50EDCE}"/>
          </ac:picMkLst>
        </pc:picChg>
        <pc:picChg chg="add del mod ord">
          <ac:chgData name="Matteo Francioni" userId="S::matteo.francioni@studenti.unimi.it::6559821c-4d2c-4805-b1be-ce846d10dd7b" providerId="AD" clId="Web-{D986C215-5A6B-C456-B7B8-A6179B07FCE0}" dt="2025-09-23T14:03:09.874" v="378"/>
          <ac:picMkLst>
            <pc:docMk/>
            <pc:sldMk cId="3059233406" sldId="1558"/>
            <ac:picMk id="12" creationId="{A66D3779-9754-A109-E102-BB5347BA99DE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4:35:15.993" v="488"/>
          <ac:picMkLst>
            <pc:docMk/>
            <pc:sldMk cId="3059233406" sldId="1558"/>
            <ac:picMk id="265" creationId="{DB3A0A91-5A5D-3026-6CCF-0CD3C01ECF5F}"/>
          </ac:picMkLst>
        </pc:picChg>
        <pc:picChg chg="add mod">
          <ac:chgData name="Matteo Francioni" userId="S::matteo.francioni@studenti.unimi.it::6559821c-4d2c-4805-b1be-ce846d10dd7b" providerId="AD" clId="Web-{D986C215-5A6B-C456-B7B8-A6179B07FCE0}" dt="2025-09-23T14:44:04.353" v="533" actId="1076"/>
          <ac:picMkLst>
            <pc:docMk/>
            <pc:sldMk cId="3059233406" sldId="1558"/>
            <ac:picMk id="266" creationId="{7F065A09-4909-A454-1F08-0A3A62AC3A60}"/>
          </ac:picMkLst>
        </pc:picChg>
        <pc:picChg chg="mod">
          <ac:chgData name="Matteo Francioni" userId="S::matteo.francioni@studenti.unimi.it::6559821c-4d2c-4805-b1be-ce846d10dd7b" providerId="AD" clId="Web-{D986C215-5A6B-C456-B7B8-A6179B07FCE0}" dt="2025-09-23T14:43:30.366" v="525" actId="1076"/>
          <ac:picMkLst>
            <pc:docMk/>
            <pc:sldMk cId="3059233406" sldId="1558"/>
            <ac:picMk id="282" creationId="{8AE2C37C-6213-2536-F8B0-8D962916F1C9}"/>
          </ac:picMkLst>
        </pc:picChg>
      </pc:sldChg>
      <pc:sldChg chg="new del">
        <pc:chgData name="Matteo Francioni" userId="S::matteo.francioni@studenti.unimi.it::6559821c-4d2c-4805-b1be-ce846d10dd7b" providerId="AD" clId="Web-{D986C215-5A6B-C456-B7B8-A6179B07FCE0}" dt="2025-09-23T13:40:59.766" v="124"/>
        <pc:sldMkLst>
          <pc:docMk/>
          <pc:sldMk cId="3429954247" sldId="1558"/>
        </pc:sldMkLst>
      </pc:sldChg>
      <pc:sldChg chg="addSp delSp modSp add replId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2162923577" sldId="1559"/>
        </pc:sldMkLst>
        <pc:spChg chg="add del mod">
          <ac:chgData name="Matteo Francioni" userId="S::matteo.francioni@studenti.unimi.it::6559821c-4d2c-4805-b1be-ce846d10dd7b" providerId="AD" clId="Web-{D986C215-5A6B-C456-B7B8-A6179B07FCE0}" dt="2025-09-23T14:20:50.302" v="453"/>
          <ac:spMkLst>
            <pc:docMk/>
            <pc:sldMk cId="2162923577" sldId="1559"/>
            <ac:spMk id="4" creationId="{6C21FD36-D4EF-B6CE-206F-E9FE566B05EF}"/>
          </ac:spMkLst>
        </pc:spChg>
        <pc:picChg chg="add mod modCrop">
          <ac:chgData name="Matteo Francioni" userId="S::matteo.francioni@studenti.unimi.it::6559821c-4d2c-4805-b1be-ce846d10dd7b" providerId="AD" clId="Web-{D986C215-5A6B-C456-B7B8-A6179B07FCE0}" dt="2025-09-23T14:21:18.537" v="461" actId="1076"/>
          <ac:picMkLst>
            <pc:docMk/>
            <pc:sldMk cId="2162923577" sldId="1559"/>
            <ac:picMk id="2" creationId="{9C1F21F4-6594-EA06-2A16-4F5BC3EDC9FC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4:20:47.505" v="452"/>
          <ac:picMkLst>
            <pc:docMk/>
            <pc:sldMk cId="2162923577" sldId="1559"/>
            <ac:picMk id="5" creationId="{F6C7F6B4-13E7-DFC2-8164-5B2CCFD02404}"/>
          </ac:picMkLst>
        </pc:picChg>
      </pc:sldChg>
      <pc:sldChg chg="addSp delSp modSp add replId modTransition">
        <pc:chgData name="Matteo Francioni" userId="S::matteo.francioni@studenti.unimi.it::6559821c-4d2c-4805-b1be-ce846d10dd7b" providerId="AD" clId="Web-{D986C215-5A6B-C456-B7B8-A6179B07FCE0}" dt="2025-09-23T15:25:11.010" v="1211"/>
        <pc:sldMkLst>
          <pc:docMk/>
          <pc:sldMk cId="870759678" sldId="1560"/>
        </pc:sldMkLst>
        <pc:spChg chg="add del mod">
          <ac:chgData name="Matteo Francioni" userId="S::matteo.francioni@studenti.unimi.it::6559821c-4d2c-4805-b1be-ce846d10dd7b" providerId="AD" clId="Web-{D986C215-5A6B-C456-B7B8-A6179B07FCE0}" dt="2025-09-23T15:18:28.507" v="1183"/>
          <ac:spMkLst>
            <pc:docMk/>
            <pc:sldMk cId="870759678" sldId="1560"/>
            <ac:spMk id="2" creationId="{737FE16E-4999-F1B4-8C72-FE0CB819CDFA}"/>
          </ac:spMkLst>
        </pc:spChg>
        <pc:spChg chg="mod">
          <ac:chgData name="Matteo Francioni" userId="S::matteo.francioni@studenti.unimi.it::6559821c-4d2c-4805-b1be-ce846d10dd7b" providerId="AD" clId="Web-{D986C215-5A6B-C456-B7B8-A6179B07FCE0}" dt="2025-09-23T15:17:25.814" v="1176" actId="20577"/>
          <ac:spMkLst>
            <pc:docMk/>
            <pc:sldMk cId="870759678" sldId="1560"/>
            <ac:spMk id="9" creationId="{B9858EBA-460A-DF4B-15AD-1C344035FA8A}"/>
          </ac:spMkLst>
        </pc:spChg>
        <pc:spChg chg="del mod">
          <ac:chgData name="Matteo Francioni" userId="S::matteo.francioni@studenti.unimi.it::6559821c-4d2c-4805-b1be-ce846d10dd7b" providerId="AD" clId="Web-{D986C215-5A6B-C456-B7B8-A6179B07FCE0}" dt="2025-09-23T15:17:35.222" v="1179"/>
          <ac:spMkLst>
            <pc:docMk/>
            <pc:sldMk cId="870759678" sldId="1560"/>
            <ac:spMk id="14" creationId="{DB69290D-BA6D-3EAA-286F-C5DB59FEFF65}"/>
          </ac:spMkLst>
        </pc:spChg>
        <pc:picChg chg="add del mod">
          <ac:chgData name="Matteo Francioni" userId="S::matteo.francioni@studenti.unimi.it::6559821c-4d2c-4805-b1be-ce846d10dd7b" providerId="AD" clId="Web-{D986C215-5A6B-C456-B7B8-A6179B07FCE0}" dt="2025-09-23T15:20:15.780" v="1196"/>
          <ac:picMkLst>
            <pc:docMk/>
            <pc:sldMk cId="870759678" sldId="1560"/>
            <ac:picMk id="3" creationId="{7691F963-0543-26A1-6D28-C80069B3CDDE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5:20:17.718" v="1197"/>
          <ac:picMkLst>
            <pc:docMk/>
            <pc:sldMk cId="870759678" sldId="1560"/>
            <ac:picMk id="4" creationId="{A424FF00-3F59-A1B6-1E1F-9B591DC29AC6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5:20:14.171" v="1195"/>
          <ac:picMkLst>
            <pc:docMk/>
            <pc:sldMk cId="870759678" sldId="1560"/>
            <ac:picMk id="5" creationId="{204818F7-2850-8CCC-BD45-64D28D5CA574}"/>
          </ac:picMkLst>
        </pc:picChg>
        <pc:picChg chg="add del mod">
          <ac:chgData name="Matteo Francioni" userId="S::matteo.francioni@studenti.unimi.it::6559821c-4d2c-4805-b1be-ce846d10dd7b" providerId="AD" clId="Web-{D986C215-5A6B-C456-B7B8-A6179B07FCE0}" dt="2025-09-23T15:21:26.971" v="1202"/>
          <ac:picMkLst>
            <pc:docMk/>
            <pc:sldMk cId="870759678" sldId="1560"/>
            <ac:picMk id="6" creationId="{DDEADB22-E74C-6263-FFE2-BB59B29DAE80}"/>
          </ac:picMkLst>
        </pc:picChg>
        <pc:picChg chg="mod">
          <ac:chgData name="Matteo Francioni" userId="S::matteo.francioni@studenti.unimi.it::6559821c-4d2c-4805-b1be-ce846d10dd7b" providerId="AD" clId="Web-{D986C215-5A6B-C456-B7B8-A6179B07FCE0}" dt="2025-09-23T15:17:12.047" v="1153" actId="14100"/>
          <ac:picMkLst>
            <pc:docMk/>
            <pc:sldMk cId="870759678" sldId="1560"/>
            <ac:picMk id="11" creationId="{D780EF47-3557-4D3E-3B40-FAE6CB9EFCB0}"/>
          </ac:picMkLst>
        </pc:picChg>
      </pc:sldChg>
      <pc:sldChg chg="modSp add del replId">
        <pc:chgData name="Matteo Francioni" userId="S::matteo.francioni@studenti.unimi.it::6559821c-4d2c-4805-b1be-ce846d10dd7b" providerId="AD" clId="Web-{D986C215-5A6B-C456-B7B8-A6179B07FCE0}" dt="2025-09-23T15:16:49.998" v="1151"/>
        <pc:sldMkLst>
          <pc:docMk/>
          <pc:sldMk cId="3015363790" sldId="1560"/>
        </pc:sldMkLst>
        <pc:spChg chg="mod">
          <ac:chgData name="Matteo Francioni" userId="S::matteo.francioni@studenti.unimi.it::6559821c-4d2c-4805-b1be-ce846d10dd7b" providerId="AD" clId="Web-{D986C215-5A6B-C456-B7B8-A6179B07FCE0}" dt="2025-09-23T15:16:42.310" v="1150" actId="20577"/>
          <ac:spMkLst>
            <pc:docMk/>
            <pc:sldMk cId="3015363790" sldId="1560"/>
            <ac:spMk id="14" creationId="{B98D0EA5-8520-8B99-D72B-057CE8928991}"/>
          </ac:spMkLst>
        </pc:spChg>
      </pc:sldChg>
      <pc:sldChg chg="addSp delSp modSp add del mod replId modClrScheme chgLayout">
        <pc:chgData name="Matteo Francioni" userId="S::matteo.francioni@studenti.unimi.it::6559821c-4d2c-4805-b1be-ce846d10dd7b" providerId="AD" clId="Web-{D986C215-5A6B-C456-B7B8-A6179B07FCE0}" dt="2025-09-23T14:34:11.211" v="481"/>
        <pc:sldMkLst>
          <pc:docMk/>
          <pc:sldMk cId="3636484366" sldId="1560"/>
        </pc:sldMkLst>
        <pc:spChg chg="mod">
          <ac:chgData name="Matteo Francioni" userId="S::matteo.francioni@studenti.unimi.it::6559821c-4d2c-4805-b1be-ce846d10dd7b" providerId="AD" clId="Web-{D986C215-5A6B-C456-B7B8-A6179B07FCE0}" dt="2025-09-23T14:23:25.757" v="467" actId="1076"/>
          <ac:spMkLst>
            <pc:docMk/>
            <pc:sldMk cId="3636484366" sldId="1560"/>
            <ac:spMk id="12" creationId="{5A161D28-C2F3-2354-E01D-08FE20F4020F}"/>
          </ac:spMkLst>
        </pc:spChg>
        <pc:spChg chg="mod">
          <ac:chgData name="Matteo Francioni" userId="S::matteo.francioni@studenti.unimi.it::6559821c-4d2c-4805-b1be-ce846d10dd7b" providerId="AD" clId="Web-{D986C215-5A6B-C456-B7B8-A6179B07FCE0}" dt="2025-09-23T14:23:20.226" v="466"/>
          <ac:spMkLst>
            <pc:docMk/>
            <pc:sldMk cId="3636484366" sldId="1560"/>
            <ac:spMk id="13" creationId="{A7B51ADC-99A8-D3BB-100B-BC7830A666D2}"/>
          </ac:spMkLst>
        </pc:spChg>
        <pc:picChg chg="del">
          <ac:chgData name="Matteo Francioni" userId="S::matteo.francioni@studenti.unimi.it::6559821c-4d2c-4805-b1be-ce846d10dd7b" providerId="AD" clId="Web-{D986C215-5A6B-C456-B7B8-A6179B07FCE0}" dt="2025-09-23T14:23:10.023" v="463"/>
          <ac:picMkLst>
            <pc:docMk/>
            <pc:sldMk cId="3636484366" sldId="1560"/>
            <ac:picMk id="2" creationId="{5E3A48DA-1B1A-979C-270C-9F8245EF42EB}"/>
          </ac:picMkLst>
        </pc:picChg>
        <pc:picChg chg="add del mod modCrop">
          <ac:chgData name="Matteo Francioni" userId="S::matteo.francioni@studenti.unimi.it::6559821c-4d2c-4805-b1be-ce846d10dd7b" providerId="AD" clId="Web-{D986C215-5A6B-C456-B7B8-A6179B07FCE0}" dt="2025-09-23T14:23:55.758" v="472"/>
          <ac:picMkLst>
            <pc:docMk/>
            <pc:sldMk cId="3636484366" sldId="1560"/>
            <ac:picMk id="3" creationId="{CEB578AB-355B-A969-A70C-93BE29A0B35A}"/>
          </ac:picMkLst>
        </pc:picChg>
        <pc:picChg chg="add mod">
          <ac:chgData name="Matteo Francioni" userId="S::matteo.francioni@studenti.unimi.it::6559821c-4d2c-4805-b1be-ce846d10dd7b" providerId="AD" clId="Web-{D986C215-5A6B-C456-B7B8-A6179B07FCE0}" dt="2025-09-23T14:30:12.250" v="474" actId="1076"/>
          <ac:picMkLst>
            <pc:docMk/>
            <pc:sldMk cId="3636484366" sldId="1560"/>
            <ac:picMk id="4" creationId="{46C06E43-CDD6-7E5A-8805-9593FF0856E1}"/>
          </ac:picMkLst>
        </pc:picChg>
      </pc:sldChg>
      <pc:sldChg chg="addSp delSp modSp add del replId">
        <pc:chgData name="Matteo Francioni" userId="S::matteo.francioni@studenti.unimi.it::6559821c-4d2c-4805-b1be-ce846d10dd7b" providerId="AD" clId="Web-{D986C215-5A6B-C456-B7B8-A6179B07FCE0}" dt="2025-09-23T14:33:29.819" v="479"/>
        <pc:sldMkLst>
          <pc:docMk/>
          <pc:sldMk cId="494360360" sldId="1561"/>
        </pc:sldMkLst>
        <pc:picChg chg="add mod">
          <ac:chgData name="Matteo Francioni" userId="S::matteo.francioni@studenti.unimi.it::6559821c-4d2c-4805-b1be-ce846d10dd7b" providerId="AD" clId="Web-{D986C215-5A6B-C456-B7B8-A6179B07FCE0}" dt="2025-09-23T14:31:31.050" v="478" actId="1076"/>
          <ac:picMkLst>
            <pc:docMk/>
            <pc:sldMk cId="494360360" sldId="1561"/>
            <ac:picMk id="2" creationId="{F71AD708-583D-0F7D-099A-A6944D88E4C0}"/>
          </ac:picMkLst>
        </pc:picChg>
        <pc:picChg chg="del">
          <ac:chgData name="Matteo Francioni" userId="S::matteo.francioni@studenti.unimi.it::6559821c-4d2c-4805-b1be-ce846d10dd7b" providerId="AD" clId="Web-{D986C215-5A6B-C456-B7B8-A6179B07FCE0}" dt="2025-09-23T14:31:26.425" v="476"/>
          <ac:picMkLst>
            <pc:docMk/>
            <pc:sldMk cId="494360360" sldId="1561"/>
            <ac:picMk id="4" creationId="{AEE5EB48-099C-3453-4857-71CFD5D64D4B}"/>
          </ac:picMkLst>
        </pc:picChg>
      </pc:sldChg>
      <pc:sldMasterChg chg="modTransition modSldLayout">
        <pc:chgData name="Matteo Francioni" userId="S::matteo.francioni@studenti.unimi.it::6559821c-4d2c-4805-b1be-ce846d10dd7b" providerId="AD" clId="Web-{D986C215-5A6B-C456-B7B8-A6179B07FCE0}" dt="2025-09-23T15:25:11.010" v="1211"/>
        <pc:sldMasterMkLst>
          <pc:docMk/>
          <pc:sldMasterMk cId="3754265272" sldId="2147483770"/>
        </pc:sldMasterMkLst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66235941" sldId="214748377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51693850" sldId="2147483819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Transition">
          <pc:chgData name="Matteo Francioni" userId="S::matteo.francioni@studenti.unimi.it::6559821c-4d2c-4805-b1be-ce846d10dd7b" providerId="AD" clId="Web-{D986C215-5A6B-C456-B7B8-A6179B07FCE0}" dt="2025-09-23T15:25:11.010" v="1211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  <pc:docChgLst>
    <pc:chgData name="Matteo Francioni" userId="S::matteo.francioni@studenti.unimi.it::6559821c-4d2c-4805-b1be-ce846d10dd7b" providerId="AD" clId="Web-{BD6E721A-40AD-DF25-17EE-1E21436F6D49}"/>
    <pc:docChg chg="addSld delSld modSld sldOrd">
      <pc:chgData name="Matteo Francioni" userId="S::matteo.francioni@studenti.unimi.it::6559821c-4d2c-4805-b1be-ce846d10dd7b" providerId="AD" clId="Web-{BD6E721A-40AD-DF25-17EE-1E21436F6D49}" dt="2025-09-19T13:39:32.902" v="1086"/>
      <pc:docMkLst>
        <pc:docMk/>
      </pc:docMkLst>
      <pc:sldChg chg="addSp delSp modSp ord">
        <pc:chgData name="Matteo Francioni" userId="S::matteo.francioni@studenti.unimi.it::6559821c-4d2c-4805-b1be-ce846d10dd7b" providerId="AD" clId="Web-{BD6E721A-40AD-DF25-17EE-1E21436F6D49}" dt="2025-09-19T13:17:13.660" v="523"/>
        <pc:sldMkLst>
          <pc:docMk/>
          <pc:sldMk cId="306656890" sldId="1523"/>
        </pc:sldMkLst>
        <pc:spChg chg="add mod">
          <ac:chgData name="Matteo Francioni" userId="S::matteo.francioni@studenti.unimi.it::6559821c-4d2c-4805-b1be-ce846d10dd7b" providerId="AD" clId="Web-{BD6E721A-40AD-DF25-17EE-1E21436F6D49}" dt="2025-09-19T13:06:05.525" v="215" actId="20577"/>
          <ac:spMkLst>
            <pc:docMk/>
            <pc:sldMk cId="306656890" sldId="1523"/>
            <ac:spMk id="9" creationId="{256EC99B-17D9-8720-4941-11BE405BA2F3}"/>
          </ac:spMkLst>
        </pc:spChg>
        <pc:picChg chg="add mod">
          <ac:chgData name="Matteo Francioni" userId="S::matteo.francioni@studenti.unimi.it::6559821c-4d2c-4805-b1be-ce846d10dd7b" providerId="AD" clId="Web-{BD6E721A-40AD-DF25-17EE-1E21436F6D49}" dt="2025-09-19T13:04:33.569" v="162" actId="1076"/>
          <ac:picMkLst>
            <pc:docMk/>
            <pc:sldMk cId="306656890" sldId="1523"/>
            <ac:picMk id="3" creationId="{21FC5621-9A08-BC2E-2C90-6335F86F998C}"/>
          </ac:picMkLst>
        </pc:picChg>
      </pc:sldChg>
      <pc:sldChg chg="addSp delSp modSp">
        <pc:chgData name="Matteo Francioni" userId="S::matteo.francioni@studenti.unimi.it::6559821c-4d2c-4805-b1be-ce846d10dd7b" providerId="AD" clId="Web-{BD6E721A-40AD-DF25-17EE-1E21436F6D49}" dt="2025-09-19T13:39:32.902" v="1086"/>
        <pc:sldMkLst>
          <pc:docMk/>
          <pc:sldMk cId="3516832344" sldId="1526"/>
        </pc:sldMkLst>
      </pc:sldChg>
      <pc:sldChg chg="modSp">
        <pc:chgData name="Matteo Francioni" userId="S::matteo.francioni@studenti.unimi.it::6559821c-4d2c-4805-b1be-ce846d10dd7b" providerId="AD" clId="Web-{BD6E721A-40AD-DF25-17EE-1E21436F6D49}" dt="2025-09-19T13:28:07.536" v="908" actId="20577"/>
        <pc:sldMkLst>
          <pc:docMk/>
          <pc:sldMk cId="3793073694" sldId="1531"/>
        </pc:sldMkLst>
        <pc:spChg chg="mod">
          <ac:chgData name="Matteo Francioni" userId="S::matteo.francioni@studenti.unimi.it::6559821c-4d2c-4805-b1be-ce846d10dd7b" providerId="AD" clId="Web-{BD6E721A-40AD-DF25-17EE-1E21436F6D49}" dt="2025-09-19T13:28:07.536" v="908" actId="20577"/>
          <ac:spMkLst>
            <pc:docMk/>
            <pc:sldMk cId="3793073694" sldId="1531"/>
            <ac:spMk id="2" creationId="{8BE95F89-8477-A56E-8577-D59A3A670E4D}"/>
          </ac:spMkLst>
        </pc:spChg>
      </pc:sldChg>
      <pc:sldChg chg="addSp delSp modSp">
        <pc:chgData name="Matteo Francioni" userId="S::matteo.francioni@studenti.unimi.it::6559821c-4d2c-4805-b1be-ce846d10dd7b" providerId="AD" clId="Web-{BD6E721A-40AD-DF25-17EE-1E21436F6D49}" dt="2025-09-19T13:39:22.980" v="1081"/>
        <pc:sldMkLst>
          <pc:docMk/>
          <pc:sldMk cId="2766970233" sldId="1541"/>
        </pc:sldMkLst>
        <pc:picChg chg="add mod">
          <ac:chgData name="Matteo Francioni" userId="S::matteo.francioni@studenti.unimi.it::6559821c-4d2c-4805-b1be-ce846d10dd7b" providerId="AD" clId="Web-{BD6E721A-40AD-DF25-17EE-1E21436F6D49}" dt="2025-09-19T12:45:26.353" v="2" actId="1076"/>
          <ac:picMkLst>
            <pc:docMk/>
            <pc:sldMk cId="2766970233" sldId="1541"/>
            <ac:picMk id="2" creationId="{EAA04DA2-CB97-EDF7-5001-8E620DA3B24C}"/>
          </ac:picMkLst>
        </pc:picChg>
      </pc:sldChg>
      <pc:sldChg chg="addSp delSp modSp">
        <pc:chgData name="Matteo Francioni" userId="S::matteo.francioni@studenti.unimi.it::6559821c-4d2c-4805-b1be-ce846d10dd7b" providerId="AD" clId="Web-{BD6E721A-40AD-DF25-17EE-1E21436F6D49}" dt="2025-09-19T12:46:11.276" v="5" actId="1076"/>
        <pc:sldMkLst>
          <pc:docMk/>
          <pc:sldMk cId="953048560" sldId="1544"/>
        </pc:sldMkLst>
      </pc:sldChg>
      <pc:sldChg chg="addSp delSp modSp">
        <pc:chgData name="Matteo Francioni" userId="S::matteo.francioni@studenti.unimi.it::6559821c-4d2c-4805-b1be-ce846d10dd7b" providerId="AD" clId="Web-{BD6E721A-40AD-DF25-17EE-1E21436F6D49}" dt="2025-09-19T13:32:42.772" v="1072" actId="1076"/>
        <pc:sldMkLst>
          <pc:docMk/>
          <pc:sldMk cId="2897304648" sldId="1546"/>
        </pc:sldMkLst>
      </pc:sldChg>
      <pc:sldChg chg="addSp modSp add ord replId">
        <pc:chgData name="Matteo Francioni" userId="S::matteo.francioni@studenti.unimi.it::6559821c-4d2c-4805-b1be-ce846d10dd7b" providerId="AD" clId="Web-{BD6E721A-40AD-DF25-17EE-1E21436F6D49}" dt="2025-09-19T13:31:29.734" v="1068" actId="1076"/>
        <pc:sldMkLst>
          <pc:docMk/>
          <pc:sldMk cId="2903955578" sldId="1547"/>
        </pc:sldMkLst>
        <pc:spChg chg="add mod">
          <ac:chgData name="Matteo Francioni" userId="S::matteo.francioni@studenti.unimi.it::6559821c-4d2c-4805-b1be-ce846d10dd7b" providerId="AD" clId="Web-{BD6E721A-40AD-DF25-17EE-1E21436F6D49}" dt="2025-09-19T13:31:29.734" v="1068" actId="1076"/>
          <ac:spMkLst>
            <pc:docMk/>
            <pc:sldMk cId="2903955578" sldId="1547"/>
            <ac:spMk id="4" creationId="{5EA0F2A6-1049-3BE1-5DE6-D567F3F3CBBB}"/>
          </ac:spMkLst>
        </pc:spChg>
        <pc:picChg chg="mod">
          <ac:chgData name="Matteo Francioni" userId="S::matteo.francioni@studenti.unimi.it::6559821c-4d2c-4805-b1be-ce846d10dd7b" providerId="AD" clId="Web-{BD6E721A-40AD-DF25-17EE-1E21436F6D49}" dt="2025-09-19T12:47:49.530" v="44" actId="1076"/>
          <ac:picMkLst>
            <pc:docMk/>
            <pc:sldMk cId="2903955578" sldId="1547"/>
            <ac:picMk id="3" creationId="{B5201946-A1AD-AA2B-E5E4-648DDB69E045}"/>
          </ac:picMkLst>
        </pc:picChg>
      </pc:sldChg>
      <pc:sldChg chg="addSp delSp modSp add mod ord replId modClrScheme chgLayout">
        <pc:chgData name="Matteo Francioni" userId="S::matteo.francioni@studenti.unimi.it::6559821c-4d2c-4805-b1be-ce846d10dd7b" providerId="AD" clId="Web-{BD6E721A-40AD-DF25-17EE-1E21436F6D49}" dt="2025-09-19T13:17:09.144" v="522"/>
        <pc:sldMkLst>
          <pc:docMk/>
          <pc:sldMk cId="1872011933" sldId="1550"/>
        </pc:sldMkLst>
        <pc:spChg chg="add mod ord">
          <ac:chgData name="Matteo Francioni" userId="S::matteo.francioni@studenti.unimi.it::6559821c-4d2c-4805-b1be-ce846d10dd7b" providerId="AD" clId="Web-{BD6E721A-40AD-DF25-17EE-1E21436F6D49}" dt="2025-09-19T13:15:18.294" v="519" actId="20577"/>
          <ac:spMkLst>
            <pc:docMk/>
            <pc:sldMk cId="1872011933" sldId="1550"/>
            <ac:spMk id="4" creationId="{A8126D3B-4CFA-FDDC-68A7-5E46E9444DC9}"/>
          </ac:spMkLst>
        </pc:spChg>
        <pc:spChg chg="mod">
          <ac:chgData name="Matteo Francioni" userId="S::matteo.francioni@studenti.unimi.it::6559821c-4d2c-4805-b1be-ce846d10dd7b" providerId="AD" clId="Web-{BD6E721A-40AD-DF25-17EE-1E21436F6D49}" dt="2025-09-19T13:13:53.784" v="449"/>
          <ac:spMkLst>
            <pc:docMk/>
            <pc:sldMk cId="1872011933" sldId="1550"/>
            <ac:spMk id="9" creationId="{16C48ED4-7474-5409-02E8-21171A7C6F8B}"/>
          </ac:spMkLst>
        </pc:spChg>
        <pc:picChg chg="add mod">
          <ac:chgData name="Matteo Francioni" userId="S::matteo.francioni@studenti.unimi.it::6559821c-4d2c-4805-b1be-ce846d10dd7b" providerId="AD" clId="Web-{BD6E721A-40AD-DF25-17EE-1E21436F6D49}" dt="2025-09-19T13:13:53.784" v="449"/>
          <ac:picMkLst>
            <pc:docMk/>
            <pc:sldMk cId="1872011933" sldId="1550"/>
            <ac:picMk id="6" creationId="{8E976072-67C9-9EB7-B9B5-FCB5A7FAE413}"/>
          </ac:picMkLst>
        </pc:picChg>
      </pc:sldChg>
    </pc:docChg>
  </pc:docChgLst>
  <pc:docChgLst>
    <pc:chgData name="Matteo Francioni" userId="S::matteo.francioni@studenti.unimi.it::6559821c-4d2c-4805-b1be-ce846d10dd7b" providerId="AD" clId="Web-{87A1F41B-CE0D-D686-D025-4793F46BF004}"/>
    <pc:docChg chg="modSld">
      <pc:chgData name="Matteo Francioni" userId="S::matteo.francioni@studenti.unimi.it::6559821c-4d2c-4805-b1be-ce846d10dd7b" providerId="AD" clId="Web-{87A1F41B-CE0D-D686-D025-4793F46BF004}" dt="2025-09-16T09:52:42.873" v="55" actId="14100"/>
      <pc:docMkLst>
        <pc:docMk/>
      </pc:docMkLst>
      <pc:sldChg chg="addSp delSp modSp">
        <pc:chgData name="Matteo Francioni" userId="S::matteo.francioni@studenti.unimi.it::6559821c-4d2c-4805-b1be-ce846d10dd7b" providerId="AD" clId="Web-{87A1F41B-CE0D-D686-D025-4793F46BF004}" dt="2025-09-16T09:51:01.483" v="42" actId="1076"/>
        <pc:sldMkLst>
          <pc:docMk/>
          <pc:sldMk cId="3516832344" sldId="1526"/>
        </pc:sldMkLst>
      </pc:sldChg>
      <pc:sldChg chg="addSp delSp modSp">
        <pc:chgData name="Matteo Francioni" userId="S::matteo.francioni@studenti.unimi.it::6559821c-4d2c-4805-b1be-ce846d10dd7b" providerId="AD" clId="Web-{87A1F41B-CE0D-D686-D025-4793F46BF004}" dt="2025-09-16T09:52:42.873" v="55" actId="14100"/>
        <pc:sldMkLst>
          <pc:docMk/>
          <pc:sldMk cId="2766970233" sldId="1541"/>
        </pc:sldMkLst>
      </pc:sldChg>
      <pc:sldChg chg="addSp delSp modSp">
        <pc:chgData name="Matteo Francioni" userId="S::matteo.francioni@studenti.unimi.it::6559821c-4d2c-4805-b1be-ce846d10dd7b" providerId="AD" clId="Web-{87A1F41B-CE0D-D686-D025-4793F46BF004}" dt="2025-09-16T09:45:35.827" v="23"/>
        <pc:sldMkLst>
          <pc:docMk/>
          <pc:sldMk cId="953048560" sldId="1544"/>
        </pc:sldMkLst>
      </pc:sldChg>
      <pc:sldChg chg="addSp delSp modSp">
        <pc:chgData name="Matteo Francioni" userId="S::matteo.francioni@studenti.unimi.it::6559821c-4d2c-4805-b1be-ce846d10dd7b" providerId="AD" clId="Web-{87A1F41B-CE0D-D686-D025-4793F46BF004}" dt="2025-09-16T09:51:04.733" v="44" actId="1076"/>
        <pc:sldMkLst>
          <pc:docMk/>
          <pc:sldMk cId="2360486516" sldId="1545"/>
        </pc:sldMkLst>
      </pc:sldChg>
      <pc:sldChg chg="addSp delSp modSp">
        <pc:chgData name="Matteo Francioni" userId="S::matteo.francioni@studenti.unimi.it::6559821c-4d2c-4805-b1be-ce846d10dd7b" providerId="AD" clId="Web-{87A1F41B-CE0D-D686-D025-4793F46BF004}" dt="2025-09-16T09:51:51.311" v="51" actId="1076"/>
        <pc:sldMkLst>
          <pc:docMk/>
          <pc:sldMk cId="2897304648" sldId="1546"/>
        </pc:sldMkLst>
      </pc:sldChg>
    </pc:docChg>
  </pc:docChgLst>
  <pc:docChgLst>
    <pc:chgData name="Matteo Francioni" userId="S::matteo.francioni@studenti.unimi.it::6559821c-4d2c-4805-b1be-ce846d10dd7b" providerId="AD" clId="Web-{6305F806-9CC2-4725-05D9-8A27BFBA565D}"/>
    <pc:docChg chg="delSld modSld">
      <pc:chgData name="Matteo Francioni" userId="S::matteo.francioni@studenti.unimi.it::6559821c-4d2c-4805-b1be-ce846d10dd7b" providerId="AD" clId="Web-{6305F806-9CC2-4725-05D9-8A27BFBA565D}" dt="2025-09-17T14:22:33.249" v="6" actId="20577"/>
      <pc:docMkLst>
        <pc:docMk/>
      </pc:docMkLst>
      <pc:sldChg chg="modSp">
        <pc:chgData name="Matteo Francioni" userId="S::matteo.francioni@studenti.unimi.it::6559821c-4d2c-4805-b1be-ce846d10dd7b" providerId="AD" clId="Web-{6305F806-9CC2-4725-05D9-8A27BFBA565D}" dt="2025-09-17T14:22:33.249" v="6" actId="20577"/>
        <pc:sldMkLst>
          <pc:docMk/>
          <pc:sldMk cId="3516832344" sldId="1526"/>
        </pc:sldMkLst>
        <pc:spChg chg="mod">
          <ac:chgData name="Matteo Francioni" userId="S::matteo.francioni@studenti.unimi.it::6559821c-4d2c-4805-b1be-ce846d10dd7b" providerId="AD" clId="Web-{6305F806-9CC2-4725-05D9-8A27BFBA565D}" dt="2025-09-17T14:22:33.249" v="6" actId="20577"/>
          <ac:spMkLst>
            <pc:docMk/>
            <pc:sldMk cId="3516832344" sldId="1526"/>
            <ac:spMk id="2" creationId="{F5BA7F7D-84A3-2E1A-664F-A52D4FD287C5}"/>
          </ac:spMkLst>
        </pc:spChg>
      </pc:sldChg>
      <pc:sldChg chg="modSp">
        <pc:chgData name="Matteo Francioni" userId="S::matteo.francioni@studenti.unimi.it::6559821c-4d2c-4805-b1be-ce846d10dd7b" providerId="AD" clId="Web-{6305F806-9CC2-4725-05D9-8A27BFBA565D}" dt="2025-09-17T14:22:15.545" v="4" actId="20577"/>
        <pc:sldMkLst>
          <pc:docMk/>
          <pc:sldMk cId="2360486516" sldId="1545"/>
        </pc:sldMkLst>
        <pc:spChg chg="mod">
          <ac:chgData name="Matteo Francioni" userId="S::matteo.francioni@studenti.unimi.it::6559821c-4d2c-4805-b1be-ce846d10dd7b" providerId="AD" clId="Web-{6305F806-9CC2-4725-05D9-8A27BFBA565D}" dt="2025-09-17T14:22:15.545" v="4" actId="20577"/>
          <ac:spMkLst>
            <pc:docMk/>
            <pc:sldMk cId="2360486516" sldId="1545"/>
            <ac:spMk id="2" creationId="{7D4B08E9-C6E1-3975-D9D9-89541EDECDF4}"/>
          </ac:spMkLst>
        </pc:spChg>
      </pc:sldChg>
    </pc:docChg>
  </pc:docChgLst>
  <pc:docChgLst>
    <pc:chgData name="Andrea Vigano'" userId="S::andrea.vigano11@studenti.unimi.it::41fe58f3-2482-4795-b18f-7178537657c7" providerId="AD" clId="Web-{C1A4F8B2-7FC4-8FD7-6AA7-9C6239D2B3EA}"/>
    <pc:docChg chg="modSld">
      <pc:chgData name="Andrea Vigano'" userId="S::andrea.vigano11@studenti.unimi.it::41fe58f3-2482-4795-b18f-7178537657c7" providerId="AD" clId="Web-{C1A4F8B2-7FC4-8FD7-6AA7-9C6239D2B3EA}" dt="2025-09-23T15:33:43.758" v="172" actId="1076"/>
      <pc:docMkLst>
        <pc:docMk/>
      </pc:docMkLst>
      <pc:sldChg chg="modSp modTransition">
        <pc:chgData name="Andrea Vigano'" userId="S::andrea.vigano11@studenti.unimi.it::41fe58f3-2482-4795-b18f-7178537657c7" providerId="AD" clId="Web-{C1A4F8B2-7FC4-8FD7-6AA7-9C6239D2B3EA}" dt="2025-09-23T15:24:05.886" v="166"/>
        <pc:sldMkLst>
          <pc:docMk/>
          <pc:sldMk cId="3793073694" sldId="1531"/>
        </pc:sldMkLst>
        <pc:spChg chg="mod">
          <ac:chgData name="Andrea Vigano'" userId="S::andrea.vigano11@studenti.unimi.it::41fe58f3-2482-4795-b18f-7178537657c7" providerId="AD" clId="Web-{C1A4F8B2-7FC4-8FD7-6AA7-9C6239D2B3EA}" dt="2025-09-23T14:48:18.738" v="52" actId="20577"/>
          <ac:spMkLst>
            <pc:docMk/>
            <pc:sldMk cId="3793073694" sldId="1531"/>
            <ac:spMk id="2" creationId="{8BE95F89-8477-A56E-8577-D59A3A670E4D}"/>
          </ac:spMkLst>
        </pc:spChg>
      </pc:sldChg>
      <pc:sldChg chg="modSp">
        <pc:chgData name="Andrea Vigano'" userId="S::andrea.vigano11@studenti.unimi.it::41fe58f3-2482-4795-b18f-7178537657c7" providerId="AD" clId="Web-{C1A4F8B2-7FC4-8FD7-6AA7-9C6239D2B3EA}" dt="2025-09-23T15:09:32.824" v="58" actId="20577"/>
        <pc:sldMkLst>
          <pc:docMk/>
          <pc:sldMk cId="953048560" sldId="1544"/>
        </pc:sldMkLst>
        <pc:spChg chg="mod">
          <ac:chgData name="Andrea Vigano'" userId="S::andrea.vigano11@studenti.unimi.it::41fe58f3-2482-4795-b18f-7178537657c7" providerId="AD" clId="Web-{C1A4F8B2-7FC4-8FD7-6AA7-9C6239D2B3EA}" dt="2025-09-23T15:09:32.824" v="58" actId="20577"/>
          <ac:spMkLst>
            <pc:docMk/>
            <pc:sldMk cId="953048560" sldId="1544"/>
            <ac:spMk id="4" creationId="{4A59EB15-432E-9F1E-B8FE-E26C2EF75CA6}"/>
          </ac:spMkLst>
        </pc:spChg>
      </pc:sldChg>
      <pc:sldChg chg="modSp">
        <pc:chgData name="Andrea Vigano'" userId="S::andrea.vigano11@studenti.unimi.it::41fe58f3-2482-4795-b18f-7178537657c7" providerId="AD" clId="Web-{C1A4F8B2-7FC4-8FD7-6AA7-9C6239D2B3EA}" dt="2025-09-23T14:01:47.586" v="10" actId="20577"/>
        <pc:sldMkLst>
          <pc:docMk/>
          <pc:sldMk cId="3815782207" sldId="1551"/>
        </pc:sldMkLst>
        <pc:spChg chg="mod">
          <ac:chgData name="Andrea Vigano'" userId="S::andrea.vigano11@studenti.unimi.it::41fe58f3-2482-4795-b18f-7178537657c7" providerId="AD" clId="Web-{C1A4F8B2-7FC4-8FD7-6AA7-9C6239D2B3EA}" dt="2025-09-23T14:01:47.586" v="10" actId="20577"/>
          <ac:spMkLst>
            <pc:docMk/>
            <pc:sldMk cId="3815782207" sldId="1551"/>
            <ac:spMk id="12" creationId="{FE2340EB-4C93-0E7F-43EE-EC6E002362F4}"/>
          </ac:spMkLst>
        </pc:spChg>
      </pc:sldChg>
      <pc:sldChg chg="modSp">
        <pc:chgData name="Andrea Vigano'" userId="S::andrea.vigano11@studenti.unimi.it::41fe58f3-2482-4795-b18f-7178537657c7" providerId="AD" clId="Web-{C1A4F8B2-7FC4-8FD7-6AA7-9C6239D2B3EA}" dt="2025-09-23T15:06:02.991" v="54" actId="20577"/>
        <pc:sldMkLst>
          <pc:docMk/>
          <pc:sldMk cId="86544186" sldId="1552"/>
        </pc:sldMkLst>
        <pc:spChg chg="mod">
          <ac:chgData name="Andrea Vigano'" userId="S::andrea.vigano11@studenti.unimi.it::41fe58f3-2482-4795-b18f-7178537657c7" providerId="AD" clId="Web-{C1A4F8B2-7FC4-8FD7-6AA7-9C6239D2B3EA}" dt="2025-09-23T15:06:02.991" v="54" actId="20577"/>
          <ac:spMkLst>
            <pc:docMk/>
            <pc:sldMk cId="86544186" sldId="1552"/>
            <ac:spMk id="5" creationId="{A4629744-92AE-B3BF-2733-DFF84B52A6DD}"/>
          </ac:spMkLst>
        </pc:spChg>
      </pc:sldChg>
      <pc:sldChg chg="addSp modSp">
        <pc:chgData name="Andrea Vigano'" userId="S::andrea.vigano11@studenti.unimi.it::41fe58f3-2482-4795-b18f-7178537657c7" providerId="AD" clId="Web-{C1A4F8B2-7FC4-8FD7-6AA7-9C6239D2B3EA}" dt="2025-09-23T15:16:23.068" v="147" actId="20577"/>
        <pc:sldMkLst>
          <pc:docMk/>
          <pc:sldMk cId="312060613" sldId="1553"/>
        </pc:sldMkLst>
        <pc:spChg chg="add mod">
          <ac:chgData name="Andrea Vigano'" userId="S::andrea.vigano11@studenti.unimi.it::41fe58f3-2482-4795-b18f-7178537657c7" providerId="AD" clId="Web-{C1A4F8B2-7FC4-8FD7-6AA7-9C6239D2B3EA}" dt="2025-09-23T15:16:23.068" v="147" actId="20577"/>
          <ac:spMkLst>
            <pc:docMk/>
            <pc:sldMk cId="312060613" sldId="1553"/>
            <ac:spMk id="2" creationId="{97FE832C-A19A-C37B-F5C1-F6C4D46D8B38}"/>
          </ac:spMkLst>
        </pc:spChg>
      </pc:sldChg>
      <pc:sldChg chg="modSp modTransition">
        <pc:chgData name="Andrea Vigano'" userId="S::andrea.vigano11@studenti.unimi.it::41fe58f3-2482-4795-b18f-7178537657c7" providerId="AD" clId="Web-{C1A4F8B2-7FC4-8FD7-6AA7-9C6239D2B3EA}" dt="2025-09-23T15:24:11.745" v="167"/>
        <pc:sldMkLst>
          <pc:docMk/>
          <pc:sldMk cId="3059233406" sldId="1558"/>
        </pc:sldMkLst>
        <pc:picChg chg="mod">
          <ac:chgData name="Andrea Vigano'" userId="S::andrea.vigano11@studenti.unimi.it::41fe58f3-2482-4795-b18f-7178537657c7" providerId="AD" clId="Web-{C1A4F8B2-7FC4-8FD7-6AA7-9C6239D2B3EA}" dt="2025-09-23T14:44:03.477" v="23" actId="1076"/>
          <ac:picMkLst>
            <pc:docMk/>
            <pc:sldMk cId="3059233406" sldId="1558"/>
            <ac:picMk id="7" creationId="{E76D50FD-4807-EE54-B27C-73E0FDAC13CE}"/>
          </ac:picMkLst>
        </pc:picChg>
        <pc:picChg chg="mod">
          <ac:chgData name="Andrea Vigano'" userId="S::andrea.vigano11@studenti.unimi.it::41fe58f3-2482-4795-b18f-7178537657c7" providerId="AD" clId="Web-{C1A4F8B2-7FC4-8FD7-6AA7-9C6239D2B3EA}" dt="2025-09-23T14:42:59.770" v="22" actId="1076"/>
          <ac:picMkLst>
            <pc:docMk/>
            <pc:sldMk cId="3059233406" sldId="1558"/>
            <ac:picMk id="266" creationId="{7F065A09-4909-A454-1F08-0A3A62AC3A60}"/>
          </ac:picMkLst>
        </pc:picChg>
      </pc:sldChg>
      <pc:sldChg chg="modTransition">
        <pc:chgData name="Andrea Vigano'" userId="S::andrea.vigano11@studenti.unimi.it::41fe58f3-2482-4795-b18f-7178537657c7" providerId="AD" clId="Web-{C1A4F8B2-7FC4-8FD7-6AA7-9C6239D2B3EA}" dt="2025-09-23T15:23:13.103" v="164"/>
        <pc:sldMkLst>
          <pc:docMk/>
          <pc:sldMk cId="2162923577" sldId="1559"/>
        </pc:sldMkLst>
      </pc:sldChg>
      <pc:sldChg chg="addSp delSp modSp">
        <pc:chgData name="Andrea Vigano'" userId="S::andrea.vigano11@studenti.unimi.it::41fe58f3-2482-4795-b18f-7178537657c7" providerId="AD" clId="Web-{C1A4F8B2-7FC4-8FD7-6AA7-9C6239D2B3EA}" dt="2025-09-23T15:33:43.758" v="172" actId="1076"/>
        <pc:sldMkLst>
          <pc:docMk/>
          <pc:sldMk cId="870759678" sldId="1560"/>
        </pc:sldMkLst>
        <pc:spChg chg="del">
          <ac:chgData name="Andrea Vigano'" userId="S::andrea.vigano11@studenti.unimi.it::41fe58f3-2482-4795-b18f-7178537657c7" providerId="AD" clId="Web-{C1A4F8B2-7FC4-8FD7-6AA7-9C6239D2B3EA}" dt="2025-09-23T15:33:32.258" v="171"/>
          <ac:spMkLst>
            <pc:docMk/>
            <pc:sldMk cId="870759678" sldId="1560"/>
            <ac:spMk id="20" creationId="{E6C6F80A-BD67-D257-E6AE-561BE3F47035}"/>
          </ac:spMkLst>
        </pc:spChg>
        <pc:picChg chg="mod">
          <ac:chgData name="Andrea Vigano'" userId="S::andrea.vigano11@studenti.unimi.it::41fe58f3-2482-4795-b18f-7178537657c7" providerId="AD" clId="Web-{C1A4F8B2-7FC4-8FD7-6AA7-9C6239D2B3EA}" dt="2025-09-23T15:31:01.242" v="170" actId="1076"/>
          <ac:picMkLst>
            <pc:docMk/>
            <pc:sldMk cId="870759678" sldId="1560"/>
            <ac:picMk id="12" creationId="{2B98F0FB-3E94-B091-2634-556562E29CD7}"/>
          </ac:picMkLst>
        </pc:picChg>
        <pc:picChg chg="add mod ord">
          <ac:chgData name="Andrea Vigano'" userId="S::andrea.vigano11@studenti.unimi.it::41fe58f3-2482-4795-b18f-7178537657c7" providerId="AD" clId="Web-{C1A4F8B2-7FC4-8FD7-6AA7-9C6239D2B3EA}" dt="2025-09-23T15:33:43.758" v="172" actId="1076"/>
          <ac:picMkLst>
            <pc:docMk/>
            <pc:sldMk cId="870759678" sldId="1560"/>
            <ac:picMk id="19" creationId="{A4894D11-AE37-9474-C794-07A350238008}"/>
          </ac:picMkLst>
        </pc:picChg>
      </pc:sldChg>
    </pc:docChg>
  </pc:docChgLst>
  <pc:docChgLst>
    <pc:chgData name="stefano.scalcione@gmail.com" userId="S::urn:spo:guest#stefano.scalcione@gmail.com::" providerId="AD" clId="Web-{9DF8F57B-CC8D-36C6-613C-EB8CA129DF1D}"/>
    <pc:docChg chg="addSld delSld modSld modMainMaster">
      <pc:chgData name="stefano.scalcione@gmail.com" userId="S::urn:spo:guest#stefano.scalcione@gmail.com::" providerId="AD" clId="Web-{9DF8F57B-CC8D-36C6-613C-EB8CA129DF1D}" dt="2025-09-16T12:11:32.239" v="269" actId="14100"/>
      <pc:docMkLst>
        <pc:docMk/>
      </pc:docMkLst>
      <pc:sldChg chg="mod">
        <pc:chgData name="stefano.scalcione@gmail.com" userId="S::urn:spo:guest#stefano.scalcione@gmail.com::" providerId="AD" clId="Web-{9DF8F57B-CC8D-36C6-613C-EB8CA129DF1D}" dt="2025-09-16T09:24:42.764" v="127"/>
        <pc:sldMkLst>
          <pc:docMk/>
          <pc:sldMk cId="306656890" sldId="1523"/>
        </pc:sldMkLst>
      </pc:sldChg>
      <pc:sldChg chg="addSp modSp mod">
        <pc:chgData name="stefano.scalcione@gmail.com" userId="S::urn:spo:guest#stefano.scalcione@gmail.com::" providerId="AD" clId="Web-{9DF8F57B-CC8D-36C6-613C-EB8CA129DF1D}" dt="2025-09-16T09:43:15.542" v="180" actId="1076"/>
        <pc:sldMkLst>
          <pc:docMk/>
          <pc:sldMk cId="2766970233" sldId="1541"/>
        </pc:sldMkLst>
        <pc:spChg chg="mod">
          <ac:chgData name="stefano.scalcione@gmail.com" userId="S::urn:spo:guest#stefano.scalcione@gmail.com::" providerId="AD" clId="Web-{9DF8F57B-CC8D-36C6-613C-EB8CA129DF1D}" dt="2025-09-16T09:05:09" v="61" actId="14100"/>
          <ac:spMkLst>
            <pc:docMk/>
            <pc:sldMk cId="2766970233" sldId="1541"/>
            <ac:spMk id="3" creationId="{91E61352-1920-1A62-43A4-937BFCA570DC}"/>
          </ac:spMkLst>
        </pc:spChg>
        <pc:spChg chg="mod">
          <ac:chgData name="stefano.scalcione@gmail.com" userId="S::urn:spo:guest#stefano.scalcione@gmail.com::" providerId="AD" clId="Web-{9DF8F57B-CC8D-36C6-613C-EB8CA129DF1D}" dt="2025-09-16T09:05:13.938" v="62" actId="1076"/>
          <ac:spMkLst>
            <pc:docMk/>
            <pc:sldMk cId="2766970233" sldId="1541"/>
            <ac:spMk id="12" creationId="{D65196E2-7593-E8CF-C9D2-ECDD20D9FEEA}"/>
          </ac:spMkLst>
        </pc:spChg>
        <pc:picChg chg="add mod ord">
          <ac:chgData name="stefano.scalcione@gmail.com" userId="S::urn:spo:guest#stefano.scalcione@gmail.com::" providerId="AD" clId="Web-{9DF8F57B-CC8D-36C6-613C-EB8CA129DF1D}" dt="2025-09-16T09:43:12.854" v="179"/>
          <ac:picMkLst>
            <pc:docMk/>
            <pc:sldMk cId="2766970233" sldId="1541"/>
            <ac:picMk id="8" creationId="{F95DE0BA-1E86-E5C5-7074-91D7BFABA947}"/>
          </ac:picMkLst>
        </pc:picChg>
      </pc:sldChg>
      <pc:sldChg chg="addSp delSp modSp add mod replId">
        <pc:chgData name="stefano.scalcione@gmail.com" userId="S::urn:spo:guest#stefano.scalcione@gmail.com::" providerId="AD" clId="Web-{9DF8F57B-CC8D-36C6-613C-EB8CA129DF1D}" dt="2025-09-16T09:39:54.249" v="168" actId="1076"/>
        <pc:sldMkLst>
          <pc:docMk/>
          <pc:sldMk cId="953048560" sldId="1544"/>
        </pc:sldMkLst>
        <pc:spChg chg="mod">
          <ac:chgData name="stefano.scalcione@gmail.com" userId="S::urn:spo:guest#stefano.scalcione@gmail.com::" providerId="AD" clId="Web-{9DF8F57B-CC8D-36C6-613C-EB8CA129DF1D}" dt="2025-09-16T09:05:33.877" v="66" actId="1076"/>
          <ac:spMkLst>
            <pc:docMk/>
            <pc:sldMk cId="953048560" sldId="1544"/>
            <ac:spMk id="3" creationId="{F4027D03-A072-37AF-C6FA-62AC5DA5D774}"/>
          </ac:spMkLst>
        </pc:spChg>
        <pc:spChg chg="add mod">
          <ac:chgData name="stefano.scalcione@gmail.com" userId="S::urn:spo:guest#stefano.scalcione@gmail.com::" providerId="AD" clId="Web-{9DF8F57B-CC8D-36C6-613C-EB8CA129DF1D}" dt="2025-09-16T09:05:39.174" v="67" actId="1076"/>
          <ac:spMkLst>
            <pc:docMk/>
            <pc:sldMk cId="953048560" sldId="1544"/>
            <ac:spMk id="4" creationId="{4A59EB15-432E-9F1E-B8FE-E26C2EF75CA6}"/>
          </ac:spMkLst>
        </pc:spChg>
      </pc:sldChg>
      <pc:sldChg chg="addSp modSp mod">
        <pc:chgData name="stefano.scalcione@gmail.com" userId="S::urn:spo:guest#stefano.scalcione@gmail.com::" providerId="AD" clId="Web-{9DF8F57B-CC8D-36C6-613C-EB8CA129DF1D}" dt="2025-09-16T12:01:39.037" v="223" actId="1076"/>
        <pc:sldMkLst>
          <pc:docMk/>
          <pc:sldMk cId="2360486516" sldId="1545"/>
        </pc:sldMkLst>
        <pc:spChg chg="mod">
          <ac:chgData name="stefano.scalcione@gmail.com" userId="S::urn:spo:guest#stefano.scalcione@gmail.com::" providerId="AD" clId="Web-{9DF8F57B-CC8D-36C6-613C-EB8CA129DF1D}" dt="2025-09-16T12:01:30.537" v="220" actId="1076"/>
          <ac:spMkLst>
            <pc:docMk/>
            <pc:sldMk cId="2360486516" sldId="1545"/>
            <ac:spMk id="2" creationId="{7D4B08E9-C6E1-3975-D9D9-89541EDECDF4}"/>
          </ac:spMkLst>
        </pc:spChg>
      </pc:sldChg>
      <pc:sldChg chg="addSp delSp modSp mod">
        <pc:chgData name="stefano.scalcione@gmail.com" userId="S::urn:spo:guest#stefano.scalcione@gmail.com::" providerId="AD" clId="Web-{9DF8F57B-CC8D-36C6-613C-EB8CA129DF1D}" dt="2025-09-16T12:05:56.930" v="234"/>
        <pc:sldMkLst>
          <pc:docMk/>
          <pc:sldMk cId="2897304648" sldId="1546"/>
        </pc:sldMkLst>
      </pc:sldChg>
      <pc:sldMasterChg chg="mod setBg modSldLayout">
        <pc:chgData name="stefano.scalcione@gmail.com" userId="S::urn:spo:guest#stefano.scalcione@gmail.com::" providerId="AD" clId="Web-{9DF8F57B-CC8D-36C6-613C-EB8CA129DF1D}" dt="2025-09-16T09:24:42.764" v="127"/>
        <pc:sldMasterMkLst>
          <pc:docMk/>
          <pc:sldMasterMk cId="3754265272" sldId="2147483770"/>
        </pc:sldMasterMkLst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052079358" sldId="2147483771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896419311" sldId="2147483772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703197726" sldId="214748377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4211348215" sldId="214748377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66235941" sldId="214748377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969724351" sldId="214748377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113496823" sldId="214748377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884702223" sldId="2147483778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286336024" sldId="2147483779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655852413" sldId="2147483780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583669551" sldId="2147483781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787598647" sldId="2147483782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132398475" sldId="214748378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05437256" sldId="214748378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490759544" sldId="214748378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318823990" sldId="214748378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911192475" sldId="214748378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523774954" sldId="2147483788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503081455" sldId="2147483789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793637677" sldId="2147483790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087542711" sldId="214748379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989780363" sldId="214748379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098587975" sldId="214748379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260726379" sldId="214748379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109857818" sldId="214748379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30093573" sldId="2147483798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957292358" sldId="2147483799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657269025" sldId="2147483800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705000353" sldId="2147483801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798399374" sldId="2147483802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031047946" sldId="214748380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704261466" sldId="214748380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157804884" sldId="214748380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056221585" sldId="214748380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4290147067" sldId="214748380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474552506" sldId="2147483808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184023182" sldId="2147483809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232514776" sldId="2147483810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544934561" sldId="2147483811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949104095" sldId="2147483812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379534623" sldId="214748381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579537492" sldId="214748381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4287728644" sldId="214748381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058868754" sldId="214748381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4092388768" sldId="214748381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167201238" sldId="2147483818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51693850" sldId="2147483819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826883102" sldId="2147483820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067161256" sldId="2147483821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635195548" sldId="2147483822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036967514" sldId="2147483823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606393897" sldId="2147483824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1516513610" sldId="2147483825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896386007" sldId="2147483826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393354406" sldId="2147483827"/>
          </pc:sldLayoutMkLst>
        </pc:sldLayoutChg>
        <pc:sldLayoutChg chg="mod">
          <pc:chgData name="stefano.scalcione@gmail.com" userId="S::urn:spo:guest#stefano.scalcione@gmail.com::" providerId="AD" clId="Web-{9DF8F57B-CC8D-36C6-613C-EB8CA129DF1D}" dt="2025-09-16T09:24:42.764" v="127"/>
          <pc:sldLayoutMkLst>
            <pc:docMk/>
            <pc:sldMasterMk cId="3754265272" sldId="2147483770"/>
            <pc:sldLayoutMk cId="2263485948" sldId="214748382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  <p:transition spd="med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  <p:transition spd="med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  <p:transition spd="med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  <p:transition spd="med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  <p:transition spd="med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  <p:transition spd="med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  <p:transition spd="med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  <p:transition spd="med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  <p:transition spd="med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  <p:transition spd="med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  <p:transition spd="med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  <p:transition spd="med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  <p:transition spd="med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  <p:transition spd="med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  <p:transition spd="med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  <p:transition spd="med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  <p:transition spd="med">
    <p:pull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  <p:transition spd="med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  <p:transition spd="med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  <p:transition spd="med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  <p:transition spd="med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  <p:transition spd="med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  <p:transition spd="med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/>
              <a:t>Click to add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  <p:transition spd="med">
    <p:pull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  <p:transition spd="med">
    <p:pull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  <p:transition spd="med">
    <p:pull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  <p:transition spd="med">
    <p:pull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  <p:transition spd="med">
    <p:pull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  <p:transition spd="med">
    <p:pull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  <p:transition spd="med">
    <p:pull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  <p:transition spd="med">
    <p:pull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  <p:transition spd="med">
    <p:pull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pull/>
  </p:transition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transition spd="med">
    <p:pull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kaggle.com/datasets/abdulmalik1518/cars-datasets-2025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31D04-9A87-4ECF-EB91-5BEE54CFC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5EF493B9-2400-7DDB-FC84-B7EAE0007C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8" y="745212"/>
            <a:ext cx="3693203" cy="1942773"/>
          </a:xfr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4000" err="1">
                <a:cs typeface="Poppins"/>
              </a:rPr>
              <a:t>Automobili</a:t>
            </a:r>
            <a:r>
              <a:rPr lang="en-US" sz="4000">
                <a:cs typeface="Poppins"/>
              </a:rPr>
              <a:t>, qual è la </a:t>
            </a:r>
            <a:r>
              <a:rPr lang="en-US" sz="4000" err="1">
                <a:cs typeface="Poppins"/>
              </a:rPr>
              <a:t>migliore</a:t>
            </a:r>
            <a:r>
              <a:rPr lang="en-US" sz="4000">
                <a:cs typeface="Poppins"/>
              </a:rPr>
              <a:t> secondo I </a:t>
            </a:r>
            <a:r>
              <a:rPr lang="en-US" sz="4000" err="1">
                <a:cs typeface="Poppins"/>
              </a:rPr>
              <a:t>dati</a:t>
            </a:r>
            <a:r>
              <a:rPr lang="en-US" sz="4000">
                <a:cs typeface="Poppins"/>
              </a:rPr>
              <a:t>?</a:t>
            </a:r>
            <a:endParaRPr lang="en-US" sz="400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8685F23-7A93-1DD9-F591-59F510CD0AE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5405166"/>
            <a:ext cx="3273552" cy="107157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Poppins Light"/>
              </a:rPr>
              <a:t>Andrea Viganò 03462A</a:t>
            </a:r>
            <a:endParaRPr lang="en-US" sz="900">
              <a:latin typeface="Verdana"/>
              <a:ea typeface="Verdana"/>
              <a:cs typeface="Poppins Light"/>
            </a:endParaRPr>
          </a:p>
          <a:p>
            <a:r>
              <a:rPr lang="en-US">
                <a:cs typeface="Poppins Light"/>
              </a:rPr>
              <a:t>Stefano Scalcione 26082A</a:t>
            </a:r>
          </a:p>
          <a:p>
            <a:r>
              <a:rPr lang="en-US">
                <a:cs typeface="Poppins Light"/>
              </a:rPr>
              <a:t>Matteo Francioni 20870A</a:t>
            </a:r>
          </a:p>
        </p:txBody>
      </p:sp>
      <p:pic>
        <p:nvPicPr>
          <p:cNvPr id="2" name="Picture 1" descr="Showroom Reveal Covers | UK Custom Covers">
            <a:extLst>
              <a:ext uri="{FF2B5EF4-FFF2-40B4-BE49-F238E27FC236}">
                <a16:creationId xmlns:a16="http://schemas.microsoft.com/office/drawing/2014/main" id="{9C1F21F4-6594-EA06-2A16-4F5BC3EDC9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94" r="6444" b="-147"/>
          <a:stretch>
            <a:fillRect/>
          </a:stretch>
        </p:blipFill>
        <p:spPr>
          <a:xfrm>
            <a:off x="0" y="0"/>
            <a:ext cx="7283659" cy="684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23577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B87065-2C82-F0ED-525F-25893D5F5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4629744-92AE-B3BF-2733-DFF84B52A6DD}"/>
              </a:ext>
            </a:extLst>
          </p:cNvPr>
          <p:cNvSpPr txBox="1"/>
          <p:nvPr/>
        </p:nvSpPr>
        <p:spPr>
          <a:xfrm>
            <a:off x="909955" y="2458343"/>
            <a:ext cx="329074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cs typeface="Poppins Light"/>
              </a:rPr>
              <a:t>Ciò</a:t>
            </a:r>
            <a:r>
              <a:rPr lang="en-GB" sz="2000">
                <a:cs typeface="Poppins Light"/>
              </a:rPr>
              <a:t> non </a:t>
            </a:r>
            <a:r>
              <a:rPr lang="en-GB" sz="2000" err="1">
                <a:cs typeface="Poppins Light"/>
              </a:rPr>
              <a:t>considera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la </a:t>
            </a:r>
            <a:r>
              <a:rPr lang="en-GB" sz="2000" err="1">
                <a:cs typeface="Poppins Light"/>
              </a:rPr>
              <a:t>velocità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massima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consentita</a:t>
            </a:r>
            <a:r>
              <a:rPr lang="en-GB" sz="2000">
                <a:cs typeface="Poppins Light"/>
              </a:rPr>
              <a:t> dal </a:t>
            </a:r>
            <a:r>
              <a:rPr lang="en-GB" sz="2000" err="1">
                <a:cs typeface="Poppins Light"/>
              </a:rPr>
              <a:t>codice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stradale</a:t>
            </a:r>
            <a:r>
              <a:rPr lang="en-GB" sz="2000">
                <a:cs typeface="Poppins Light"/>
              </a:rPr>
              <a:t> è </a:t>
            </a:r>
            <a:r>
              <a:rPr lang="en-GB" sz="2000" err="1">
                <a:cs typeface="Poppins Light"/>
              </a:rPr>
              <a:t>inferiore</a:t>
            </a:r>
            <a:r>
              <a:rPr lang="en-GB" sz="2000">
                <a:cs typeface="Poppins Light"/>
              </a:rPr>
              <a:t> a </a:t>
            </a:r>
            <a:r>
              <a:rPr lang="en-GB" sz="2000" err="1">
                <a:cs typeface="Poppins Light"/>
              </a:rPr>
              <a:t>qualsiasi</a:t>
            </a:r>
            <a:r>
              <a:rPr lang="en-GB" sz="2000">
                <a:cs typeface="Poppins Light"/>
              </a:rPr>
              <a:t> fascia di </a:t>
            </a:r>
            <a:r>
              <a:rPr lang="en-GB" sz="2000" err="1">
                <a:cs typeface="Poppins Light"/>
              </a:rPr>
              <a:t>velocità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considerata</a:t>
            </a:r>
            <a:r>
              <a:rPr lang="en-GB" sz="2000">
                <a:cs typeface="Poppins Light"/>
              </a:rPr>
              <a:t>, </a:t>
            </a:r>
            <a:r>
              <a:rPr lang="en-GB" sz="2000" err="1">
                <a:cs typeface="Poppins Light"/>
              </a:rPr>
              <a:t>inoltre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una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famiglia</a:t>
            </a:r>
            <a:r>
              <a:rPr lang="en-GB" sz="2000">
                <a:cs typeface="Poppins Light"/>
              </a:rPr>
              <a:t> non </a:t>
            </a:r>
            <a:r>
              <a:rPr lang="en-GB" sz="2000" err="1">
                <a:cs typeface="Poppins Light"/>
              </a:rPr>
              <a:t>si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interessa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della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velocità</a:t>
            </a:r>
            <a:r>
              <a:rPr lang="en-GB" sz="2000">
                <a:cs typeface="Poppins Light"/>
              </a:rPr>
              <a:t>.</a:t>
            </a:r>
          </a:p>
        </p:txBody>
      </p:sp>
      <p:pic>
        <p:nvPicPr>
          <p:cNvPr id="6" name="Picture 5" descr="STRADE APERTE - Dal Comune - Vivere Milano">
            <a:extLst>
              <a:ext uri="{FF2B5EF4-FFF2-40B4-BE49-F238E27FC236}">
                <a16:creationId xmlns:a16="http://schemas.microsoft.com/office/drawing/2014/main" id="{6010CB59-E45D-D00F-2DAF-9C8A4A73B5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14" r="13436" b="-150"/>
          <a:stretch>
            <a:fillRect/>
          </a:stretch>
        </p:blipFill>
        <p:spPr>
          <a:xfrm>
            <a:off x="4684798" y="-12120"/>
            <a:ext cx="7506806" cy="686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418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7A329-269B-E687-4067-48080A98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027D03-A072-37AF-C6FA-62AC5DA5D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653" y="712489"/>
            <a:ext cx="4253488" cy="825111"/>
          </a:xfrm>
        </p:spPr>
        <p:txBody>
          <a:bodyPr anchor="b">
            <a:normAutofit fontScale="90000"/>
          </a:bodyPr>
          <a:lstStyle/>
          <a:p>
            <a:r>
              <a:rPr lang="en-US">
                <a:cs typeface="Poppins"/>
              </a:rPr>
              <a:t>POSTI AUTO e </a:t>
            </a:r>
            <a:r>
              <a:rPr lang="en-US" err="1">
                <a:cs typeface="Poppins"/>
              </a:rPr>
              <a:t>prezzo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43C29-A6E0-539A-BA14-C5A357E4287F}"/>
              </a:ext>
            </a:extLst>
          </p:cNvPr>
          <p:cNvSpPr txBox="1"/>
          <p:nvPr/>
        </p:nvSpPr>
        <p:spPr>
          <a:xfrm>
            <a:off x="1472513" y="3418702"/>
            <a:ext cx="2743199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59EB15-432E-9F1E-B8FE-E26C2EF75CA6}"/>
              </a:ext>
            </a:extLst>
          </p:cNvPr>
          <p:cNvSpPr txBox="1"/>
          <p:nvPr/>
        </p:nvSpPr>
        <p:spPr>
          <a:xfrm>
            <a:off x="709328" y="1871063"/>
            <a:ext cx="347790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Poppins Light"/>
              </a:rPr>
              <a:t>Inoltre se siete una famiglia non dovete preoccuparvi, con l'aumento dei posti non aumenta il prezzo.</a:t>
            </a:r>
          </a:p>
        </p:txBody>
      </p:sp>
      <p:pic>
        <p:nvPicPr>
          <p:cNvPr id="6" name="Picture 5" descr="Cartoon Family Car Dealer Buying Car Stock Illustration 627056105 |  Shutterstock">
            <a:extLst>
              <a:ext uri="{FF2B5EF4-FFF2-40B4-BE49-F238E27FC236}">
                <a16:creationId xmlns:a16="http://schemas.microsoft.com/office/drawing/2014/main" id="{95D609E6-1A1D-D015-9C31-E52BAA9C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33" r="243" b="11702"/>
          <a:stretch>
            <a:fillRect/>
          </a:stretch>
        </p:blipFill>
        <p:spPr>
          <a:xfrm>
            <a:off x="712909" y="3780692"/>
            <a:ext cx="4259892" cy="168587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7F44A7E-F859-5531-7B89-6444183E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290" y="1130936"/>
            <a:ext cx="6398248" cy="495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856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182" y="836281"/>
            <a:ext cx="3658452" cy="989419"/>
          </a:xfrm>
        </p:spPr>
        <p:txBody>
          <a:bodyPr/>
          <a:lstStyle/>
          <a:p>
            <a:r>
              <a:rPr lang="en-US" err="1">
                <a:cs typeface="Poppins"/>
              </a:rPr>
              <a:t>PrEzzo</a:t>
            </a:r>
            <a:r>
              <a:rPr lang="en-US">
                <a:cs typeface="Poppins"/>
              </a:rPr>
              <a:t> e PERFORMANCE</a:t>
            </a:r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63F629-ED06-C61E-0489-C33C48E6A7F5}"/>
              </a:ext>
            </a:extLst>
          </p:cNvPr>
          <p:cNvSpPr txBox="1"/>
          <p:nvPr/>
        </p:nvSpPr>
        <p:spPr>
          <a:xfrm>
            <a:off x="365397" y="2615410"/>
            <a:ext cx="299778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Poppins Light"/>
              </a:rPr>
              <a:t>Da questo grafico possiamo dedurre che raggiunto un certo livello di prestazioni aumentano solo i costi (questi ultimi giustificati da brand, design, rarità).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E01D1D-DBCE-BE21-45C8-29903205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492" y="838865"/>
            <a:ext cx="7787782" cy="558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2F9480-C57F-C7F7-193B-407148D4D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B08E9-C6E1-3975-D9D9-89541EDEC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b="1" kern="1200" cap="all" spc="50" baseline="0">
                <a:latin typeface="+mj-lt"/>
                <a:ea typeface="+mj-ea"/>
                <a:cs typeface="Poppins" pitchFamily="2" charset="77"/>
              </a:rPr>
              <a:t>Tipo di Carburante e Velocità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B839C5-C0C4-5CE0-E893-56B8DF52B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9" y="549946"/>
            <a:ext cx="7220197" cy="575810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1ED8C5-4AF9-DEA4-1D16-65706F2C0944}"/>
              </a:ext>
            </a:extLst>
          </p:cNvPr>
          <p:cNvSpPr txBox="1"/>
          <p:nvPr/>
        </p:nvSpPr>
        <p:spPr>
          <a:xfrm>
            <a:off x="7998411" y="2767493"/>
            <a:ext cx="3560682" cy="293712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</a:pPr>
            <a:r>
              <a:rPr lang="en-US" sz="2000" err="1">
                <a:cs typeface="Poppins Light"/>
              </a:rPr>
              <a:t>Possiamo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analizzare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che</a:t>
            </a:r>
            <a:r>
              <a:rPr lang="en-US" sz="2000">
                <a:cs typeface="Poppins Light"/>
              </a:rPr>
              <a:t>:</a:t>
            </a: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Poppins Light"/>
              </a:rPr>
              <a:t>La </a:t>
            </a:r>
            <a:r>
              <a:rPr lang="en-US" sz="2000" err="1">
                <a:cs typeface="Poppins Light"/>
              </a:rPr>
              <a:t>benzina</a:t>
            </a:r>
            <a:r>
              <a:rPr lang="en-US" sz="2000">
                <a:cs typeface="Poppins Light"/>
              </a:rPr>
              <a:t> è </a:t>
            </a:r>
            <a:r>
              <a:rPr lang="en-US" sz="2000" err="1">
                <a:cs typeface="Poppins Light"/>
              </a:rPr>
              <a:t>quella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che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rende</a:t>
            </a:r>
            <a:r>
              <a:rPr lang="en-US" sz="2000">
                <a:cs typeface="Poppins Light"/>
              </a:rPr>
              <a:t> di </a:t>
            </a:r>
            <a:r>
              <a:rPr lang="en-US" sz="2000" err="1">
                <a:cs typeface="Poppins Light"/>
              </a:rPr>
              <a:t>più</a:t>
            </a:r>
            <a:endParaRPr lang="en-US" sz="2000">
              <a:cs typeface="Poppins Light"/>
            </a:endParaRPr>
          </a:p>
          <a:p>
            <a:pPr marL="285750" indent="-285750">
              <a:spcBef>
                <a:spcPts val="1000"/>
              </a:spcBef>
              <a:buFont typeface="Arial"/>
              <a:buChar char="•"/>
            </a:pPr>
            <a:r>
              <a:rPr lang="en-US" sz="2000">
                <a:cs typeface="Poppins Light"/>
              </a:rPr>
              <a:t>La </a:t>
            </a:r>
            <a:r>
              <a:rPr lang="en-US" sz="2000" err="1">
                <a:cs typeface="Poppins Light"/>
              </a:rPr>
              <a:t>velocità</a:t>
            </a:r>
            <a:r>
              <a:rPr lang="en-US" sz="2000">
                <a:cs typeface="Poppins Light"/>
              </a:rPr>
              <a:t> media non </a:t>
            </a:r>
            <a:r>
              <a:rPr lang="en-US" sz="2000" err="1">
                <a:cs typeface="Poppins Light"/>
              </a:rPr>
              <a:t>differisce</a:t>
            </a:r>
            <a:r>
              <a:rPr lang="en-US" sz="2000">
                <a:cs typeface="Poppins Light"/>
              </a:rPr>
              <a:t> di molto</a:t>
            </a:r>
          </a:p>
        </p:txBody>
      </p:sp>
    </p:spTree>
    <p:extLst>
      <p:ext uri="{BB962C8B-B14F-4D97-AF65-F5344CB8AC3E}">
        <p14:creationId xmlns:p14="http://schemas.microsoft.com/office/powerpoint/2010/main" val="236048651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53763-B399-CDC9-B86E-7907AB1EB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8749FF-582D-1D16-4916-0EE9299CE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0437" y="160315"/>
            <a:ext cx="5280530" cy="825111"/>
          </a:xfrm>
        </p:spPr>
        <p:txBody>
          <a:bodyPr/>
          <a:lstStyle/>
          <a:p>
            <a:r>
              <a:rPr lang="en-US">
                <a:cs typeface="Poppins"/>
              </a:rPr>
              <a:t>Motori e MEAN speed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976B4-1FCE-0CFA-ADD3-94036408EC36}"/>
              </a:ext>
            </a:extLst>
          </p:cNvPr>
          <p:cNvSpPr txBox="1"/>
          <p:nvPr/>
        </p:nvSpPr>
        <p:spPr>
          <a:xfrm>
            <a:off x="9061747" y="2392508"/>
            <a:ext cx="27790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cs typeface="Poppins Light"/>
              </a:rPr>
              <a:t>Possiamo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identificare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per </a:t>
            </a:r>
            <a:r>
              <a:rPr lang="en-GB" sz="2000" err="1">
                <a:cs typeface="Poppins Light"/>
              </a:rPr>
              <a:t>utilizzi</a:t>
            </a:r>
            <a:r>
              <a:rPr lang="en-GB" sz="2000">
                <a:cs typeface="Poppins Light"/>
              </a:rPr>
              <a:t> di tutti </a:t>
            </a:r>
            <a:r>
              <a:rPr lang="en-GB" sz="2000" err="1">
                <a:cs typeface="Poppins Light"/>
              </a:rPr>
              <a:t>i</a:t>
            </a:r>
            <a:r>
              <a:rPr lang="en-GB" sz="2000">
                <a:cs typeface="Poppins Light"/>
              </a:rPr>
              <a:t> </a:t>
            </a:r>
            <a:r>
              <a:rPr lang="en-GB" sz="2000" err="1">
                <a:cs typeface="Poppins Light"/>
              </a:rPr>
              <a:t>giorni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vanno</a:t>
            </a:r>
            <a:r>
              <a:rPr lang="en-GB" sz="2000">
                <a:cs typeface="Poppins Light"/>
              </a:rPr>
              <a:t> bene tutti, ma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se </a:t>
            </a:r>
            <a:r>
              <a:rPr lang="en-GB" sz="2000" err="1">
                <a:cs typeface="Poppins Light"/>
              </a:rPr>
              <a:t>dobbiamo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trovare</a:t>
            </a:r>
            <a:r>
              <a:rPr lang="en-GB" sz="2000">
                <a:cs typeface="Poppins Light"/>
              </a:rPr>
              <a:t> il </a:t>
            </a:r>
            <a:r>
              <a:rPr lang="en-GB" sz="2000" err="1">
                <a:cs typeface="Poppins Light"/>
              </a:rPr>
              <a:t>più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performante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su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vari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modelli</a:t>
            </a:r>
            <a:r>
              <a:rPr lang="en-GB" sz="2000">
                <a:cs typeface="Poppins Light"/>
              </a:rPr>
              <a:t> di auto ne </a:t>
            </a:r>
            <a:r>
              <a:rPr lang="en-GB" sz="2000" err="1">
                <a:cs typeface="Poppins Light"/>
              </a:rPr>
              <a:t>spiccano</a:t>
            </a:r>
            <a:r>
              <a:rPr lang="en-GB" sz="2000">
                <a:cs typeface="Poppins Light"/>
              </a:rPr>
              <a:t> due.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3A6839-D199-FBFE-4605-5EBFCBA22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134" y="1408542"/>
            <a:ext cx="8268472" cy="484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0464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AD18CA8-E996-60FA-9F7C-3C0949BC6F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>
            <a:normAutofit/>
          </a:bodyPr>
          <a:lstStyle/>
          <a:p>
            <a:r>
              <a:rPr lang="en-US"/>
              <a:t>CONCLUSIONI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6D92376C-22D9-CFFE-E4C4-5D0CD82986C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5266" b="25266"/>
          <a:stretch/>
        </p:blipFill>
        <p:spPr>
          <a:xfrm>
            <a:off x="0" y="0"/>
            <a:ext cx="12192000" cy="3427349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</p:pic>
      <p:sp>
        <p:nvSpPr>
          <p:cNvPr id="14" name="Subtitle 13">
            <a:extLst>
              <a:ext uri="{FF2B5EF4-FFF2-40B4-BE49-F238E27FC236}">
                <a16:creationId xmlns:a16="http://schemas.microsoft.com/office/drawing/2014/main" id="{C709AA24-B684-3F71-5459-E0B2D084D6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>
                <a:cs typeface="Poppins Light"/>
              </a:rPr>
              <a:t>La </a:t>
            </a:r>
            <a:r>
              <a:rPr lang="en-US" sz="1800" err="1">
                <a:cs typeface="Poppins Light"/>
              </a:rPr>
              <a:t>macchina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migliore</a:t>
            </a:r>
            <a:r>
              <a:rPr lang="en-US" sz="1800">
                <a:cs typeface="Poppins Light"/>
              </a:rPr>
              <a:t>? </a:t>
            </a:r>
            <a:r>
              <a:rPr lang="en-US" sz="1800" err="1">
                <a:cs typeface="Poppins Light"/>
              </a:rPr>
              <a:t>Alla</a:t>
            </a:r>
            <a:r>
              <a:rPr lang="en-US" sz="1800">
                <a:cs typeface="Poppins Light"/>
              </a:rPr>
              <a:t> fine non ha senso </a:t>
            </a:r>
            <a:r>
              <a:rPr lang="en-US" sz="1800" err="1">
                <a:cs typeface="Poppins Light"/>
              </a:rPr>
              <a:t>chiederselo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perchè</a:t>
            </a:r>
            <a:r>
              <a:rPr lang="en-US" sz="1800">
                <a:cs typeface="Poppins Light"/>
              </a:rPr>
              <a:t> la </a:t>
            </a:r>
            <a:r>
              <a:rPr lang="en-US" sz="1800" err="1">
                <a:cs typeface="Poppins Light"/>
              </a:rPr>
              <a:t>definizione</a:t>
            </a:r>
            <a:r>
              <a:rPr lang="en-US" sz="1800">
                <a:cs typeface="Poppins Light"/>
              </a:rPr>
              <a:t> di </a:t>
            </a:r>
            <a:r>
              <a:rPr lang="en-US" sz="1800" err="1">
                <a:cs typeface="Poppins Light"/>
              </a:rPr>
              <a:t>migliore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dipende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dalle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proprie</a:t>
            </a:r>
            <a:r>
              <a:rPr lang="en-US" sz="1800">
                <a:cs typeface="Poppins Light"/>
              </a:rPr>
              <a:t> </a:t>
            </a:r>
            <a:r>
              <a:rPr lang="en-US" sz="1800" err="1">
                <a:cs typeface="Poppins Light"/>
              </a:rPr>
              <a:t>esigenze</a:t>
            </a:r>
            <a:r>
              <a:rPr lang="en-US" sz="1800">
                <a:cs typeface="Poppins Light"/>
              </a:rPr>
              <a:t>.</a:t>
            </a:r>
            <a:endParaRPr lang="en-US" err="1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1206061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566846-E093-1A33-8190-CB598F1E6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9858EBA-460A-DF4B-15AD-1C344035F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" y="4480837"/>
            <a:ext cx="12187800" cy="914400"/>
          </a:xfrm>
        </p:spPr>
        <p:txBody>
          <a:bodyPr anchor="t">
            <a:normAutofit/>
          </a:bodyPr>
          <a:lstStyle/>
          <a:p>
            <a:pPr algn="ctr"/>
            <a:r>
              <a:rPr lang="en-US">
                <a:cs typeface="Poppins"/>
              </a:rPr>
              <a:t>GRAZIE PER L'ATTENZIONE!</a:t>
            </a:r>
            <a:endParaRPr lang="en-US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83FFC59A-9D17-7A3E-CD7A-5F09F1B114A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6769" b="26769"/>
          <a:stretch/>
        </p:blipFill>
        <p:spPr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870759678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06" y="2929755"/>
            <a:ext cx="4527155" cy="283464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err="1">
                <a:cs typeface="Poppins"/>
              </a:rPr>
              <a:t>Possiamo</a:t>
            </a:r>
            <a:r>
              <a:rPr lang="en-US" sz="3600">
                <a:cs typeface="Poppins"/>
              </a:rPr>
              <a:t> </a:t>
            </a:r>
            <a:r>
              <a:rPr lang="en-US" sz="3600" err="1">
                <a:cs typeface="Poppins"/>
              </a:rPr>
              <a:t>veramente</a:t>
            </a:r>
            <a:r>
              <a:rPr lang="en-US" sz="3600">
                <a:cs typeface="Poppins"/>
              </a:rPr>
              <a:t> </a:t>
            </a:r>
            <a:r>
              <a:rPr lang="en-US" sz="3600" err="1">
                <a:cs typeface="Poppins"/>
              </a:rPr>
              <a:t>identificare</a:t>
            </a:r>
            <a:r>
              <a:rPr lang="en-US" sz="3600">
                <a:cs typeface="Poppins"/>
              </a:rPr>
              <a:t> </a:t>
            </a:r>
            <a:r>
              <a:rPr lang="en-US" sz="3600" err="1">
                <a:cs typeface="Poppins"/>
              </a:rPr>
              <a:t>una</a:t>
            </a:r>
            <a:r>
              <a:rPr lang="en-US" sz="3600">
                <a:cs typeface="Poppins"/>
              </a:rPr>
              <a:t> </a:t>
            </a:r>
            <a:r>
              <a:rPr lang="en-US" sz="3600" err="1">
                <a:cs typeface="Poppins"/>
              </a:rPr>
              <a:t>macchina</a:t>
            </a:r>
            <a:r>
              <a:rPr lang="en-US" sz="3600">
                <a:cs typeface="Poppins"/>
              </a:rPr>
              <a:t> </a:t>
            </a:r>
            <a:r>
              <a:rPr lang="en-US" sz="3600" err="1">
                <a:cs typeface="Poppins"/>
              </a:rPr>
              <a:t>migliore</a:t>
            </a:r>
            <a:r>
              <a:rPr lang="en-US" sz="3600">
                <a:cs typeface="Poppins"/>
              </a:rPr>
              <a:t> solo con I </a:t>
            </a:r>
            <a:r>
              <a:rPr lang="en-US" sz="3600" err="1">
                <a:cs typeface="Poppins"/>
              </a:rPr>
              <a:t>dati</a:t>
            </a:r>
            <a:r>
              <a:rPr lang="en-US" sz="3600">
                <a:cs typeface="Poppins"/>
              </a:rPr>
              <a:t>?</a:t>
            </a:r>
          </a:p>
        </p:txBody>
      </p:sp>
      <p:pic>
        <p:nvPicPr>
          <p:cNvPr id="4" name="Immagine 3" descr="Arteco Easy Traffic - Arteco">
            <a:extLst>
              <a:ext uri="{FF2B5EF4-FFF2-40B4-BE49-F238E27FC236}">
                <a16:creationId xmlns:a16="http://schemas.microsoft.com/office/drawing/2014/main" id="{2387C47A-33FE-7ADC-D138-B6EBBBF86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687" b="24868"/>
          <a:stretch>
            <a:fillRect/>
          </a:stretch>
        </p:blipFill>
        <p:spPr>
          <a:xfrm>
            <a:off x="1" y="10"/>
            <a:ext cx="12191999" cy="2171146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926921"/>
            <a:ext cx="5162550" cy="33998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Poppins Light"/>
              </a:rPr>
              <a:t>Ci </a:t>
            </a:r>
            <a:r>
              <a:rPr lang="en-US" sz="2000" err="1">
                <a:cs typeface="Poppins Light"/>
              </a:rPr>
              <a:t>sono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molteplici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dati</a:t>
            </a:r>
            <a:r>
              <a:rPr lang="en-US" sz="2000">
                <a:cs typeface="Poppins Light"/>
              </a:rPr>
              <a:t> da </a:t>
            </a:r>
            <a:r>
              <a:rPr lang="en-US" sz="2000" err="1">
                <a:cs typeface="Poppins Light"/>
              </a:rPr>
              <a:t>considerare</a:t>
            </a:r>
            <a:r>
              <a:rPr lang="en-US" sz="2000">
                <a:cs typeface="Poppins Light"/>
              </a:rPr>
              <a:t>:</a:t>
            </a:r>
          </a:p>
          <a:p>
            <a:pPr marL="342900" indent="-342900">
              <a:buChar char="•"/>
            </a:pPr>
            <a:r>
              <a:rPr lang="en-US" sz="2000">
                <a:cs typeface="Poppins Light"/>
              </a:rPr>
              <a:t>Posti auto</a:t>
            </a:r>
          </a:p>
          <a:p>
            <a:pPr marL="342900" indent="-342900">
              <a:buChar char="•"/>
            </a:pPr>
            <a:r>
              <a:rPr lang="en-US" sz="2000">
                <a:cs typeface="Poppins Light"/>
              </a:rPr>
              <a:t>Performance</a:t>
            </a:r>
          </a:p>
          <a:p>
            <a:pPr marL="342900" indent="-342900">
              <a:buChar char="•"/>
            </a:pPr>
            <a:r>
              <a:rPr lang="en-US" sz="2000">
                <a:cs typeface="Poppins Light"/>
              </a:rPr>
              <a:t>Tipo di </a:t>
            </a:r>
            <a:r>
              <a:rPr lang="en-US" sz="2000" err="1">
                <a:cs typeface="Poppins Light"/>
              </a:rPr>
              <a:t>carburante</a:t>
            </a:r>
            <a:endParaRPr lang="en-US" sz="2000">
              <a:cs typeface="Poppins Light"/>
            </a:endParaRPr>
          </a:p>
          <a:p>
            <a:pPr marL="342900" indent="-342900">
              <a:buChar char="•"/>
            </a:pPr>
            <a:r>
              <a:rPr lang="en-US" sz="2000" err="1">
                <a:cs typeface="Poppins Light"/>
              </a:rPr>
              <a:t>Motore</a:t>
            </a:r>
            <a:endParaRPr lang="en-US" sz="2000">
              <a:cs typeface="Poppins Light"/>
            </a:endParaRPr>
          </a:p>
          <a:p>
            <a:r>
              <a:rPr lang="en-US" sz="2000" err="1">
                <a:cs typeface="Poppins Light"/>
              </a:rPr>
              <a:t>inoltre</a:t>
            </a:r>
            <a:r>
              <a:rPr lang="en-US" sz="2000">
                <a:cs typeface="Poppins Light"/>
              </a:rPr>
              <a:t> è da </a:t>
            </a:r>
            <a:r>
              <a:rPr lang="en-US" sz="2000" err="1">
                <a:cs typeface="Poppins Light"/>
              </a:rPr>
              <a:t>considerare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anche</a:t>
            </a:r>
            <a:r>
              <a:rPr lang="en-US" sz="2000">
                <a:cs typeface="Poppins Light"/>
              </a:rPr>
              <a:t> il </a:t>
            </a:r>
            <a:r>
              <a:rPr lang="en-US" sz="2000" err="1">
                <a:cs typeface="Poppins Light"/>
              </a:rPr>
              <a:t>fattore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estetico</a:t>
            </a:r>
            <a:r>
              <a:rPr lang="en-US" sz="2000">
                <a:cs typeface="Poppins Light"/>
              </a:rPr>
              <a:t> (</a:t>
            </a:r>
            <a:r>
              <a:rPr lang="en-US" sz="2000" err="1">
                <a:cs typeface="Poppins Light"/>
              </a:rPr>
              <a:t>colore</a:t>
            </a:r>
            <a:r>
              <a:rPr lang="en-US" sz="2000">
                <a:cs typeface="Poppins Light"/>
              </a:rPr>
              <a:t>, ….)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76D6A-497F-84A8-6B64-6B31D5185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>
            <a:extLst>
              <a:ext uri="{FF2B5EF4-FFF2-40B4-BE49-F238E27FC236}">
                <a16:creationId xmlns:a16="http://schemas.microsoft.com/office/drawing/2014/main" id="{3AA2FC79-A315-93BC-6759-E8A2C3F2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033" y="1125513"/>
            <a:ext cx="5544831" cy="6879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err="1">
                <a:cs typeface="Poppins"/>
              </a:rPr>
              <a:t>DAtaset</a:t>
            </a:r>
            <a:r>
              <a:rPr lang="en-US" sz="4000">
                <a:cs typeface="Poppins"/>
              </a:rPr>
              <a:t> </a:t>
            </a:r>
            <a:r>
              <a:rPr lang="en-US" sz="4000" err="1">
                <a:cs typeface="Poppins"/>
              </a:rPr>
              <a:t>Utilizzati</a:t>
            </a:r>
            <a:endParaRPr lang="en-US" sz="400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70B8CE14-3DF3-7A30-7AFD-234D16F8FD70}"/>
              </a:ext>
            </a:extLst>
          </p:cNvPr>
          <p:cNvSpPr txBox="1"/>
          <p:nvPr/>
        </p:nvSpPr>
        <p:spPr>
          <a:xfrm>
            <a:off x="7411807" y="2612990"/>
            <a:ext cx="4347908" cy="305837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2000" err="1">
                <a:cs typeface="Poppins Light"/>
              </a:rPr>
              <a:t>Tenendo</a:t>
            </a:r>
            <a:r>
              <a:rPr lang="en-US" sz="2000">
                <a:cs typeface="Poppins Light"/>
              </a:rPr>
              <a:t> in </a:t>
            </a:r>
            <a:r>
              <a:rPr lang="en-US" sz="2000" err="1">
                <a:cs typeface="Poppins Light"/>
              </a:rPr>
              <a:t>considerazione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della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presenza</a:t>
            </a:r>
            <a:r>
              <a:rPr lang="en-US" sz="2000">
                <a:cs typeface="Poppins Light"/>
              </a:rPr>
              <a:t> di </a:t>
            </a:r>
            <a:r>
              <a:rPr lang="en-US" sz="2000" err="1">
                <a:cs typeface="Poppins Light"/>
              </a:rPr>
              <a:t>molteplici</a:t>
            </a:r>
            <a:r>
              <a:rPr lang="en-US" sz="2000">
                <a:cs typeface="Poppins Light"/>
              </a:rPr>
              <a:t> dataset a </a:t>
            </a:r>
            <a:r>
              <a:rPr lang="en-US" sz="2000" err="1">
                <a:cs typeface="Poppins Light"/>
              </a:rPr>
              <a:t>riguardo</a:t>
            </a:r>
            <a:r>
              <a:rPr lang="en-US" sz="2000">
                <a:cs typeface="Poppins Light"/>
              </a:rPr>
              <a:t>, </a:t>
            </a:r>
            <a:r>
              <a:rPr lang="en-US" sz="2000" err="1">
                <a:cs typeface="Poppins Light"/>
              </a:rPr>
              <a:t>abbiamo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filtrato</a:t>
            </a:r>
            <a:r>
              <a:rPr lang="en-US" sz="2000">
                <a:cs typeface="Poppins Light"/>
              </a:rPr>
              <a:t> un </a:t>
            </a:r>
            <a:r>
              <a:rPr lang="en-US" sz="2000" err="1">
                <a:cs typeface="Poppins Light"/>
              </a:rPr>
              <a:t>unico</a:t>
            </a:r>
            <a:r>
              <a:rPr lang="en-US" sz="2000">
                <a:cs typeface="Poppins Light"/>
              </a:rPr>
              <a:t> dataset, il quale dopo </a:t>
            </a:r>
            <a:r>
              <a:rPr lang="en-US" sz="2000" err="1">
                <a:cs typeface="Poppins Light"/>
              </a:rPr>
              <a:t>che</a:t>
            </a:r>
            <a:r>
              <a:rPr lang="en-US" sz="2000">
                <a:cs typeface="Poppins Light"/>
              </a:rPr>
              <a:t> lo </a:t>
            </a:r>
            <a:r>
              <a:rPr lang="en-US" sz="2000" err="1">
                <a:cs typeface="Poppins Light"/>
              </a:rPr>
              <a:t>abbiamo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modificato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rendeva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possibile</a:t>
            </a:r>
            <a:r>
              <a:rPr lang="en-US" sz="2000">
                <a:cs typeface="Poppins Light"/>
              </a:rPr>
              <a:t> un </a:t>
            </a:r>
            <a:r>
              <a:rPr lang="en-US" sz="2000" err="1">
                <a:cs typeface="Poppins Light"/>
              </a:rPr>
              <a:t>confronto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tra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diversi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parametri</a:t>
            </a:r>
            <a:r>
              <a:rPr lang="en-US" sz="2000">
                <a:cs typeface="Poppins Light"/>
              </a:rPr>
              <a:t>, </a:t>
            </a:r>
            <a:r>
              <a:rPr lang="en-US" sz="2000" err="1">
                <a:cs typeface="Poppins Light"/>
              </a:rPr>
              <a:t>evitando</a:t>
            </a:r>
            <a:r>
              <a:rPr lang="en-US" sz="2000">
                <a:cs typeface="Poppins Light"/>
              </a:rPr>
              <a:t> le </a:t>
            </a:r>
            <a:r>
              <a:rPr lang="en-US" sz="2000" err="1">
                <a:cs typeface="Poppins Light"/>
              </a:rPr>
              <a:t>confusioni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utilizzando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molteplici</a:t>
            </a:r>
            <a:r>
              <a:rPr lang="en-US" sz="2000">
                <a:cs typeface="Poppins Light"/>
              </a:rPr>
              <a:t> dataset.</a:t>
            </a:r>
            <a:endParaRPr lang="en-US" sz="2000">
              <a:cs typeface="Poppins Light" pitchFamily="2" charset="77"/>
            </a:endParaRPr>
          </a:p>
          <a:p>
            <a:pPr>
              <a:spcBef>
                <a:spcPts val="1000"/>
              </a:spcBef>
              <a:spcAft>
                <a:spcPts val="1000"/>
              </a:spcAft>
            </a:pPr>
            <a:r>
              <a:rPr lang="en-US" sz="2000">
                <a:cs typeface="Poppins Light"/>
              </a:rPr>
              <a:t>Dataset: </a:t>
            </a:r>
            <a:r>
              <a:rPr lang="en-US" sz="2000">
                <a:cs typeface="Poppins Ligh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Cars Datasets (2025)</a:t>
            </a:r>
            <a:endParaRPr lang="en-US" sz="2000">
              <a:cs typeface="Poppins Light"/>
            </a:endParaRPr>
          </a:p>
        </p:txBody>
      </p:sp>
      <p:pic>
        <p:nvPicPr>
          <p:cNvPr id="266" name="Picture 265" descr="File:Kaggle logo.png - Wikimedia Commons">
            <a:extLst>
              <a:ext uri="{FF2B5EF4-FFF2-40B4-BE49-F238E27FC236}">
                <a16:creationId xmlns:a16="http://schemas.microsoft.com/office/drawing/2014/main" id="{7F065A09-4909-A454-1F08-0A3A62AC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404" y="4139551"/>
            <a:ext cx="3389804" cy="1301652"/>
          </a:xfrm>
          <a:prstGeom prst="rect">
            <a:avLst/>
          </a:prstGeom>
        </p:spPr>
      </p:pic>
      <p:pic>
        <p:nvPicPr>
          <p:cNvPr id="7" name="Picture 6" descr="Python logo - Social media &amp; Logos Icons">
            <a:extLst>
              <a:ext uri="{FF2B5EF4-FFF2-40B4-BE49-F238E27FC236}">
                <a16:creationId xmlns:a16="http://schemas.microsoft.com/office/drawing/2014/main" id="{E76D50FD-4807-EE54-B27C-73E0FDAC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724" y="2427239"/>
            <a:ext cx="1379622" cy="1369595"/>
          </a:xfrm>
          <a:prstGeom prst="rect">
            <a:avLst/>
          </a:prstGeom>
        </p:spPr>
      </p:pic>
      <p:pic>
        <p:nvPicPr>
          <p:cNvPr id="8" name="Picture 7" descr="dataset Icon - Free PNG &amp; SVG 2200230 - Noun Project">
            <a:extLst>
              <a:ext uri="{FF2B5EF4-FFF2-40B4-BE49-F238E27FC236}">
                <a16:creationId xmlns:a16="http://schemas.microsoft.com/office/drawing/2014/main" id="{8D1B30C9-02B5-62CF-6094-F0A41C50E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2948" y="725396"/>
            <a:ext cx="1146025" cy="108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33406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7B98E-0C40-9F3D-A776-53837B39F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2CEB-ED57-0D86-8155-4DA40EE9D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45" y="567106"/>
            <a:ext cx="9892166" cy="913959"/>
          </a:xfrm>
        </p:spPr>
        <p:txBody>
          <a:bodyPr anchor="t">
            <a:normAutofit/>
          </a:bodyPr>
          <a:lstStyle/>
          <a:p>
            <a:r>
              <a:rPr lang="en-US" err="1">
                <a:cs typeface="Poppins"/>
              </a:rPr>
              <a:t>Numero</a:t>
            </a:r>
            <a:r>
              <a:rPr lang="en-US">
                <a:cs typeface="Poppins"/>
              </a:rPr>
              <a:t> di </a:t>
            </a:r>
            <a:r>
              <a:rPr lang="en-US" err="1">
                <a:cs typeface="Poppins"/>
              </a:rPr>
              <a:t>modelli</a:t>
            </a:r>
            <a:r>
              <a:rPr lang="en-US">
                <a:cs typeface="Poppins"/>
              </a:rPr>
              <a:t> per </a:t>
            </a:r>
            <a:r>
              <a:rPr lang="en-US" err="1">
                <a:cs typeface="Poppins"/>
              </a:rPr>
              <a:t>marca</a:t>
            </a:r>
            <a:endParaRPr lang="it-IT">
              <a:cs typeface="Poppins"/>
            </a:endParaRPr>
          </a:p>
        </p:txBody>
      </p:sp>
      <p:pic>
        <p:nvPicPr>
          <p:cNvPr id="3" name="Picture 2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B5201946-A1AD-AA2B-E5E4-648DDB69E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6" y="1596306"/>
            <a:ext cx="7207643" cy="4972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0F2A6-1049-3BE1-5DE6-D567F3F3CBBB}"/>
              </a:ext>
            </a:extLst>
          </p:cNvPr>
          <p:cNvSpPr txBox="1"/>
          <p:nvPr/>
        </p:nvSpPr>
        <p:spPr>
          <a:xfrm>
            <a:off x="8903988" y="3106707"/>
            <a:ext cx="2290416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Poppins Light"/>
              </a:rPr>
              <a:t>Ogni Marca ha </a:t>
            </a:r>
            <a:r>
              <a:rPr lang="en-GB" sz="2000" err="1">
                <a:cs typeface="Poppins Light"/>
              </a:rPr>
              <a:t>vari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Modelli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variano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sia</a:t>
            </a:r>
            <a:r>
              <a:rPr lang="en-GB" sz="2000">
                <a:cs typeface="Poppins Light"/>
              </a:rPr>
              <a:t> per </a:t>
            </a:r>
            <a:r>
              <a:rPr lang="en-GB" sz="2000" err="1">
                <a:cs typeface="Poppins Light"/>
              </a:rPr>
              <a:t>motore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per </a:t>
            </a:r>
            <a:r>
              <a:rPr lang="en-GB" sz="2000" err="1">
                <a:cs typeface="Poppins Light"/>
              </a:rPr>
              <a:t>tipo</a:t>
            </a:r>
            <a:r>
              <a:rPr lang="en-GB" sz="2000">
                <a:cs typeface="Poppins Light"/>
              </a:rPr>
              <a:t> di </a:t>
            </a:r>
            <a:r>
              <a:rPr lang="en-GB" sz="2000" err="1">
                <a:cs typeface="Poppins Light"/>
              </a:rPr>
              <a:t>utilizzo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consigliato</a:t>
            </a:r>
            <a:r>
              <a:rPr lang="en-GB">
                <a:cs typeface="Poppi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395557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5DA4F-1A7F-02E0-CA4C-865BD3DFE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6BC96-8A6C-C84F-5B97-1A5980477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245" y="567106"/>
            <a:ext cx="9892166" cy="913959"/>
          </a:xfrm>
        </p:spPr>
        <p:txBody>
          <a:bodyPr anchor="t">
            <a:normAutofit/>
          </a:bodyPr>
          <a:lstStyle/>
          <a:p>
            <a:r>
              <a:rPr lang="en-US" err="1">
                <a:cs typeface="Poppins"/>
              </a:rPr>
              <a:t>Numero</a:t>
            </a:r>
            <a:r>
              <a:rPr lang="en-US">
                <a:cs typeface="Poppins"/>
              </a:rPr>
              <a:t> di </a:t>
            </a:r>
            <a:r>
              <a:rPr lang="en-US" err="1">
                <a:cs typeface="Poppins"/>
              </a:rPr>
              <a:t>modelli</a:t>
            </a:r>
            <a:r>
              <a:rPr lang="en-US">
                <a:cs typeface="Poppins"/>
              </a:rPr>
              <a:t> per </a:t>
            </a:r>
            <a:r>
              <a:rPr lang="en-US" err="1">
                <a:cs typeface="Poppins"/>
              </a:rPr>
              <a:t>marca</a:t>
            </a:r>
            <a:endParaRPr lang="it-IT">
              <a:cs typeface="Poppins"/>
            </a:endParaRPr>
          </a:p>
        </p:txBody>
      </p:sp>
      <p:pic>
        <p:nvPicPr>
          <p:cNvPr id="3" name="Picture 2" descr="A colorful circle with white text&#10;&#10;AI-generated content may be incorrect.">
            <a:extLst>
              <a:ext uri="{FF2B5EF4-FFF2-40B4-BE49-F238E27FC236}">
                <a16:creationId xmlns:a16="http://schemas.microsoft.com/office/drawing/2014/main" id="{837ABF79-333C-6C91-2678-FAA6F81DA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46" y="1596306"/>
            <a:ext cx="7207643" cy="49721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D3BA01-F668-7B44-80CB-A05F63D2AC1E}"/>
              </a:ext>
            </a:extLst>
          </p:cNvPr>
          <p:cNvSpPr txBox="1"/>
          <p:nvPr/>
        </p:nvSpPr>
        <p:spPr>
          <a:xfrm>
            <a:off x="8648981" y="2652614"/>
            <a:ext cx="283154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err="1">
                <a:cs typeface="Poppins Light"/>
              </a:rPr>
              <a:t>Possiamo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notare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le </a:t>
            </a:r>
            <a:r>
              <a:rPr lang="en-GB" sz="2000" err="1">
                <a:cs typeface="Poppins Light"/>
              </a:rPr>
              <a:t>marche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che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contengono</a:t>
            </a:r>
            <a:r>
              <a:rPr lang="en-GB" sz="2000">
                <a:cs typeface="Poppins Light"/>
              </a:rPr>
              <a:t> piu' </a:t>
            </a:r>
            <a:r>
              <a:rPr lang="en-GB" sz="2000" err="1">
                <a:cs typeface="Poppins Light"/>
              </a:rPr>
              <a:t>modelli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sono</a:t>
            </a:r>
            <a:r>
              <a:rPr lang="en-GB" sz="2000">
                <a:cs typeface="Poppins Light"/>
              </a:rPr>
              <a:t>:</a:t>
            </a:r>
          </a:p>
          <a:p>
            <a:endParaRPr lang="en-GB" sz="2000">
              <a:cs typeface="Poppins Light"/>
            </a:endParaRPr>
          </a:p>
          <a:p>
            <a:pPr marL="285750" indent="-285750">
              <a:buFont typeface="Arial"/>
              <a:buChar char="•"/>
            </a:pPr>
            <a:r>
              <a:rPr lang="en-GB" sz="2000">
                <a:cs typeface="Poppins Light"/>
              </a:rPr>
              <a:t>Nissan – 16.5%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cs typeface="Poppins Light"/>
              </a:rPr>
              <a:t>Porsche – 10.8%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cs typeface="Poppins Light"/>
              </a:rPr>
              <a:t>Volkswagen – 9.3%</a:t>
            </a:r>
          </a:p>
          <a:p>
            <a:pPr marL="285750" indent="-285750">
              <a:buFont typeface="Arial"/>
              <a:buChar char="•"/>
            </a:pPr>
            <a:r>
              <a:rPr lang="en-GB" sz="2000">
                <a:cs typeface="Poppins Light"/>
              </a:rPr>
              <a:t>Kia – 7.9%</a:t>
            </a:r>
          </a:p>
        </p:txBody>
      </p:sp>
    </p:spTree>
    <p:extLst>
      <p:ext uri="{BB962C8B-B14F-4D97-AF65-F5344CB8AC3E}">
        <p14:creationId xmlns:p14="http://schemas.microsoft.com/office/powerpoint/2010/main" val="7303681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FC5621-9A08-BC2E-2C90-6335F86F9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39" y="389521"/>
            <a:ext cx="6781243" cy="6073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6EC99B-17D9-8720-4941-11BE405BA2F3}"/>
              </a:ext>
            </a:extLst>
          </p:cNvPr>
          <p:cNvSpPr txBox="1"/>
          <p:nvPr/>
        </p:nvSpPr>
        <p:spPr>
          <a:xfrm>
            <a:off x="7666789" y="1279590"/>
            <a:ext cx="423037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latin typeface="Poppins"/>
                <a:cs typeface="Poppins"/>
              </a:rPr>
              <a:t>PREZZI per MARCA –1ª Fascia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09048B3-9CD0-25C3-A280-759457BD7725}"/>
              </a:ext>
            </a:extLst>
          </p:cNvPr>
          <p:cNvSpPr txBox="1"/>
          <p:nvPr/>
        </p:nvSpPr>
        <p:spPr>
          <a:xfrm>
            <a:off x="7662361" y="3045902"/>
            <a:ext cx="354418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Poppins Light"/>
              </a:rPr>
              <a:t>In questo grafico abbiamo scelto di analizzare i prezzi di machine in una fascia di prezzo non troppo elevata.</a:t>
            </a:r>
          </a:p>
        </p:txBody>
      </p:sp>
    </p:spTree>
    <p:extLst>
      <p:ext uri="{BB962C8B-B14F-4D97-AF65-F5344CB8AC3E}">
        <p14:creationId xmlns:p14="http://schemas.microsoft.com/office/powerpoint/2010/main" val="3066568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5C2A55-198E-241D-75E4-B574A4324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cars&#10;&#10;AI-generated content may be incorrect.">
            <a:extLst>
              <a:ext uri="{FF2B5EF4-FFF2-40B4-BE49-F238E27FC236}">
                <a16:creationId xmlns:a16="http://schemas.microsoft.com/office/drawing/2014/main" id="{6269B0CA-65F5-11A9-566A-B1B49A079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55" y="430702"/>
            <a:ext cx="6862149" cy="6005528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2333FF-38F1-6C13-5746-8C7E4C4597BF}"/>
              </a:ext>
            </a:extLst>
          </p:cNvPr>
          <p:cNvSpPr txBox="1"/>
          <p:nvPr/>
        </p:nvSpPr>
        <p:spPr>
          <a:xfrm>
            <a:off x="7632913" y="1301677"/>
            <a:ext cx="42120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 b="1">
                <a:latin typeface="Poppins"/>
                <a:cs typeface="Poppins"/>
              </a:rPr>
              <a:t>PREZZI per MARCA –2ª Fascia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9C6A71-77E4-69D2-4051-24B7F458ED02}"/>
              </a:ext>
            </a:extLst>
          </p:cNvPr>
          <p:cNvSpPr txBox="1"/>
          <p:nvPr/>
        </p:nvSpPr>
        <p:spPr>
          <a:xfrm>
            <a:off x="7628485" y="3001728"/>
            <a:ext cx="37650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000">
                <a:cs typeface="Poppins Light"/>
              </a:rPr>
              <a:t>In questo grafico abbiamo scelto di analizzare i prezzi di machine in una fascia superiore alla precedente.</a:t>
            </a:r>
          </a:p>
        </p:txBody>
      </p:sp>
    </p:spTree>
    <p:extLst>
      <p:ext uri="{BB962C8B-B14F-4D97-AF65-F5344CB8AC3E}">
        <p14:creationId xmlns:p14="http://schemas.microsoft.com/office/powerpoint/2010/main" val="15327171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16A3D-BEF6-65BF-5FB3-450EEDCA0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6C48ED4-7474-5409-02E8-21171A7C6F8B}"/>
              </a:ext>
            </a:extLst>
          </p:cNvPr>
          <p:cNvSpPr txBox="1"/>
          <p:nvPr/>
        </p:nvSpPr>
        <p:spPr>
          <a:xfrm>
            <a:off x="7866298" y="831603"/>
            <a:ext cx="3401568" cy="1527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spc="50">
                <a:latin typeface="+mj-lt"/>
                <a:ea typeface="+mj-ea"/>
                <a:cs typeface="Poppins"/>
              </a:rPr>
              <a:t>Cosa Indica?</a:t>
            </a:r>
            <a:endParaRPr lang="en-US" sz="3200" b="1" kern="1200" cap="all" spc="50" baseline="0">
              <a:latin typeface="+mj-lt"/>
              <a:ea typeface="+mj-ea"/>
              <a:cs typeface="Poppins" pitchFamily="2" charset="77"/>
            </a:endParaRPr>
          </a:p>
        </p:txBody>
      </p:sp>
      <p:pic>
        <p:nvPicPr>
          <p:cNvPr id="6" name="Picture 5" descr="How Car Brokers Save Your Money | The Vehicle Brokers">
            <a:extLst>
              <a:ext uri="{FF2B5EF4-FFF2-40B4-BE49-F238E27FC236}">
                <a16:creationId xmlns:a16="http://schemas.microsoft.com/office/drawing/2014/main" id="{8E976072-67C9-9EB7-B9B5-FCB5A7FA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10" r="20686" b="-1"/>
          <a:stretch>
            <a:fillRect/>
          </a:stretch>
        </p:blipFill>
        <p:spPr>
          <a:xfrm>
            <a:off x="20" y="10"/>
            <a:ext cx="7038089" cy="685799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126D3B-4CFA-FDDC-68A7-5E46E9444DC9}"/>
              </a:ext>
            </a:extLst>
          </p:cNvPr>
          <p:cNvSpPr txBox="1"/>
          <p:nvPr/>
        </p:nvSpPr>
        <p:spPr>
          <a:xfrm>
            <a:off x="7866425" y="1904363"/>
            <a:ext cx="3401568" cy="30576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ts val="1000"/>
              </a:spcBef>
            </a:pPr>
            <a:endParaRPr lang="en-US" sz="2000">
              <a:cs typeface="Poppins Light"/>
            </a:endParaRPr>
          </a:p>
          <a:p>
            <a:pPr marL="285750" indent="-285750">
              <a:spcBef>
                <a:spcPts val="1000"/>
              </a:spcBef>
              <a:buFont typeface="Wingdings"/>
              <a:buChar char="§"/>
            </a:pPr>
            <a:r>
              <a:rPr lang="en-US" sz="2000" err="1">
                <a:cs typeface="Poppins Light"/>
              </a:rPr>
              <a:t>Molteplici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marche</a:t>
            </a:r>
            <a:r>
              <a:rPr lang="en-US" sz="2000">
                <a:cs typeface="Poppins Light"/>
              </a:rPr>
              <a:t>/</a:t>
            </a:r>
            <a:r>
              <a:rPr lang="en-US" sz="2000" err="1">
                <a:cs typeface="Poppins Light"/>
              </a:rPr>
              <a:t>modelli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nella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stessa</a:t>
            </a:r>
            <a:r>
              <a:rPr lang="en-US" sz="2000">
                <a:cs typeface="Poppins Light"/>
              </a:rPr>
              <a:t> fascia di </a:t>
            </a:r>
            <a:r>
              <a:rPr lang="en-US" sz="2000" err="1">
                <a:cs typeface="Poppins Light"/>
              </a:rPr>
              <a:t>prezzo</a:t>
            </a:r>
            <a:r>
              <a:rPr lang="en-US" sz="2000">
                <a:cs typeface="Poppins Light"/>
              </a:rPr>
              <a:t> </a:t>
            </a:r>
          </a:p>
          <a:p>
            <a:pPr marL="285750" indent="-285750">
              <a:spcBef>
                <a:spcPts val="1000"/>
              </a:spcBef>
              <a:buFont typeface="Wingdings"/>
              <a:buChar char="§"/>
            </a:pPr>
            <a:r>
              <a:rPr lang="en-US" sz="2000" err="1">
                <a:cs typeface="Poppins Light"/>
              </a:rPr>
              <a:t>Possibili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Confronti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fra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Modelli</a:t>
            </a:r>
            <a:r>
              <a:rPr lang="en-US" sz="2000">
                <a:cs typeface="Poppins Light"/>
              </a:rPr>
              <a:t>/Marche</a:t>
            </a:r>
          </a:p>
          <a:p>
            <a:pPr marL="285750" indent="-285750">
              <a:spcBef>
                <a:spcPts val="1000"/>
              </a:spcBef>
              <a:buFont typeface="Wingdings"/>
              <a:buChar char="§"/>
            </a:pPr>
            <a:r>
              <a:rPr lang="en-US" sz="2000" err="1">
                <a:cs typeface="Poppins Light"/>
              </a:rPr>
              <a:t>Preferenze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Personali</a:t>
            </a:r>
            <a:r>
              <a:rPr lang="en-US" sz="2000">
                <a:cs typeface="Poppins Light"/>
              </a:rPr>
              <a:t> </a:t>
            </a:r>
            <a:r>
              <a:rPr lang="en-US" sz="2000" err="1">
                <a:cs typeface="Poppins Light"/>
              </a:rPr>
              <a:t>Incentivate</a:t>
            </a:r>
            <a:endParaRPr lang="en-US" sz="2000"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87201193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523" y="568924"/>
            <a:ext cx="4860878" cy="924502"/>
          </a:xfrm>
        </p:spPr>
        <p:txBody>
          <a:bodyPr anchor="b">
            <a:normAutofit fontScale="90000"/>
          </a:bodyPr>
          <a:lstStyle/>
          <a:p>
            <a:r>
              <a:rPr lang="en-US">
                <a:cs typeface="Poppins"/>
              </a:rPr>
              <a:t>POSTI AUTO e </a:t>
            </a:r>
            <a:r>
              <a:rPr lang="en-US" err="1">
                <a:cs typeface="Poppins"/>
              </a:rPr>
              <a:t>Velocità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5196E2-7593-E8CF-C9D2-ECDD20D9FEEA}"/>
              </a:ext>
            </a:extLst>
          </p:cNvPr>
          <p:cNvSpPr txBox="1"/>
          <p:nvPr/>
        </p:nvSpPr>
        <p:spPr>
          <a:xfrm>
            <a:off x="674994" y="1719200"/>
            <a:ext cx="46252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>
                <a:cs typeface="Poppins Light"/>
              </a:rPr>
              <a:t>Se </a:t>
            </a:r>
            <a:r>
              <a:rPr lang="en-GB" sz="2000" err="1">
                <a:cs typeface="Poppins Light"/>
              </a:rPr>
              <a:t>si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vuole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avere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oggettivamente</a:t>
            </a:r>
            <a:r>
              <a:rPr lang="en-GB" sz="2000">
                <a:cs typeface="Poppins Light"/>
              </a:rPr>
              <a:t> la </a:t>
            </a:r>
            <a:r>
              <a:rPr lang="en-GB" sz="2000" err="1">
                <a:cs typeface="Poppins Light"/>
              </a:rPr>
              <a:t>macchina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più</a:t>
            </a:r>
            <a:r>
              <a:rPr lang="en-GB" sz="2000">
                <a:cs typeface="Poppins Light"/>
              </a:rPr>
              <a:t> veloce, </a:t>
            </a:r>
            <a:r>
              <a:rPr lang="en-GB" sz="2000" err="1">
                <a:cs typeface="Poppins Light"/>
              </a:rPr>
              <a:t>bisogna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accontentarsi</a:t>
            </a:r>
            <a:r>
              <a:rPr lang="en-GB" sz="2000">
                <a:cs typeface="Poppins Light"/>
              </a:rPr>
              <a:t> di 2 </a:t>
            </a:r>
            <a:r>
              <a:rPr lang="en-GB" sz="2000" err="1">
                <a:cs typeface="Poppins Light"/>
              </a:rPr>
              <a:t>posti</a:t>
            </a:r>
            <a:r>
              <a:rPr lang="en-GB" sz="2000">
                <a:cs typeface="Poppins Light"/>
              </a:rPr>
              <a:t> </a:t>
            </a:r>
            <a:r>
              <a:rPr lang="en-GB" sz="2000" err="1">
                <a:cs typeface="Poppins Light"/>
              </a:rPr>
              <a:t>singoli</a:t>
            </a:r>
            <a:r>
              <a:rPr lang="en-GB" sz="2000">
                <a:cs typeface="Poppins Light"/>
              </a:rPr>
              <a:t>.</a:t>
            </a:r>
          </a:p>
        </p:txBody>
      </p:sp>
      <p:pic>
        <p:nvPicPr>
          <p:cNvPr id="8" name="Immagine 7" descr="Koenigsegg Jesko: caratteristiche, prezzo e foto della supercar più veloce  del mondo | GQ Italia">
            <a:extLst>
              <a:ext uri="{FF2B5EF4-FFF2-40B4-BE49-F238E27FC236}">
                <a16:creationId xmlns:a16="http://schemas.microsoft.com/office/drawing/2014/main" id="{F95DE0BA-1E86-E5C5-7074-91D7BFABA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33" y="3275910"/>
            <a:ext cx="4432853" cy="24486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04DA2-CB97-EDF7-5001-8E620DA3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04" y="1079211"/>
            <a:ext cx="6381611" cy="469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036F43-8CA8-41E3-B428-277C7E11D127}">
  <we:reference id="wa200005566" version="1.0.0.0" store="en-US" storeType="omex"/>
  <we:alternateReferences>
    <we:reference id="wa200005566" version="1.0.0.0" store="omex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Epic Nature</vt:lpstr>
      <vt:lpstr>Automobili, qual è la migliore secondo I dati?</vt:lpstr>
      <vt:lpstr>Possiamo veramente identificare una macchina migliore solo con I dati?</vt:lpstr>
      <vt:lpstr>DAtaset Utilizzati</vt:lpstr>
      <vt:lpstr>Numero di modelli per marca</vt:lpstr>
      <vt:lpstr>Numero di modelli per marca</vt:lpstr>
      <vt:lpstr>PowerPoint Presentation</vt:lpstr>
      <vt:lpstr>PowerPoint Presentation</vt:lpstr>
      <vt:lpstr>PowerPoint Presentation</vt:lpstr>
      <vt:lpstr>POSTI AUTO e Velocità</vt:lpstr>
      <vt:lpstr>PowerPoint Presentation</vt:lpstr>
      <vt:lpstr>POSTI AUTO e prezzo</vt:lpstr>
      <vt:lpstr>PrEzzo e PERFORMANCE</vt:lpstr>
      <vt:lpstr>Tipo di Carburante e Velocità</vt:lpstr>
      <vt:lpstr>Motori e MEAN speed</vt:lpstr>
      <vt:lpstr>CONCLUSIONI</vt:lpstr>
      <vt:lpstr>GRAZIE PER L'ATTENZIONE!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2025-09-15T12:56:22Z</dcterms:created>
  <dcterms:modified xsi:type="dcterms:W3CDTF">2025-09-23T15:35:40Z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